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93"/>
  </p:normalViewPr>
  <p:slideViewPr>
    <p:cSldViewPr snapToGrid="0">
      <p:cViewPr varScale="1">
        <p:scale>
          <a:sx n="118" d="100"/>
          <a:sy n="118" d="100"/>
        </p:scale>
        <p:origin x="4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208D-D064-4948-B9F8-6D11F8BE7965}" type="datetimeFigureOut">
              <a:rPr lang="it-IT" smtClean="0"/>
              <a:t>12/06/23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1F7FB-88E1-425D-B7B0-FC467CCCCD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3028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208D-D064-4948-B9F8-6D11F8BE7965}" type="datetimeFigureOut">
              <a:rPr lang="it-IT" smtClean="0"/>
              <a:t>12/06/23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1F7FB-88E1-425D-B7B0-FC467CCCCD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9229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208D-D064-4948-B9F8-6D11F8BE7965}" type="datetimeFigureOut">
              <a:rPr lang="it-IT" smtClean="0"/>
              <a:t>12/06/23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1F7FB-88E1-425D-B7B0-FC467CCCCD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8948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208D-D064-4948-B9F8-6D11F8BE7965}" type="datetimeFigureOut">
              <a:rPr lang="it-IT" smtClean="0"/>
              <a:t>12/06/23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1F7FB-88E1-425D-B7B0-FC467CCCCD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6487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208D-D064-4948-B9F8-6D11F8BE7965}" type="datetimeFigureOut">
              <a:rPr lang="it-IT" smtClean="0"/>
              <a:t>12/06/23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1F7FB-88E1-425D-B7B0-FC467CCCCD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685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208D-D064-4948-B9F8-6D11F8BE7965}" type="datetimeFigureOut">
              <a:rPr lang="it-IT" smtClean="0"/>
              <a:t>12/06/23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1F7FB-88E1-425D-B7B0-FC467CCCCD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5022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208D-D064-4948-B9F8-6D11F8BE7965}" type="datetimeFigureOut">
              <a:rPr lang="it-IT" smtClean="0"/>
              <a:t>12/06/23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1F7FB-88E1-425D-B7B0-FC467CCCCD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7727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208D-D064-4948-B9F8-6D11F8BE7965}" type="datetimeFigureOut">
              <a:rPr lang="it-IT" smtClean="0"/>
              <a:t>12/06/23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1F7FB-88E1-425D-B7B0-FC467CCCCD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8417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208D-D064-4948-B9F8-6D11F8BE7965}" type="datetimeFigureOut">
              <a:rPr lang="it-IT" smtClean="0"/>
              <a:t>12/06/23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1F7FB-88E1-425D-B7B0-FC467CCCCD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9643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208D-D064-4948-B9F8-6D11F8BE7965}" type="datetimeFigureOut">
              <a:rPr lang="it-IT" smtClean="0"/>
              <a:t>12/06/23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1F7FB-88E1-425D-B7B0-FC467CCCCD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411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208D-D064-4948-B9F8-6D11F8BE7965}" type="datetimeFigureOut">
              <a:rPr lang="it-IT" smtClean="0"/>
              <a:t>12/06/23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1F7FB-88E1-425D-B7B0-FC467CCCCD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118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8208D-D064-4948-B9F8-6D11F8BE7965}" type="datetimeFigureOut">
              <a:rPr lang="it-IT" smtClean="0"/>
              <a:t>12/06/23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1F7FB-88E1-425D-B7B0-FC467CCCCD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0268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package" Target="../embeddings/Documento_di_Microsoft_Word.docx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Documento_di_Microsoft_Word1.docx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Documento_di_Microsoft_Word2.docx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AUGURI LUMINOSI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Elettronica educativa</a:t>
            </a:r>
          </a:p>
        </p:txBody>
      </p:sp>
    </p:spTree>
    <p:extLst>
      <p:ext uri="{BB962C8B-B14F-4D97-AF65-F5344CB8AC3E}">
        <p14:creationId xmlns:p14="http://schemas.microsoft.com/office/powerpoint/2010/main" val="802150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COMPETENZE CHIAVE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IMPARARE AD IMPARARE</a:t>
            </a:r>
          </a:p>
          <a:p>
            <a:r>
              <a:rPr lang="it-IT" dirty="0"/>
              <a:t>COMPETENZA SOCIALE E CIVICA</a:t>
            </a:r>
          </a:p>
          <a:p>
            <a:r>
              <a:rPr lang="it-IT" dirty="0"/>
              <a:t>SPIRITO DI INIZIATIVA E IMPRENDITORIALITA’</a:t>
            </a:r>
          </a:p>
          <a:p>
            <a:r>
              <a:rPr lang="it-IT" dirty="0"/>
              <a:t>COMPETENZA MATEMATICA E COMPETENZA IN SCIENZE, TECNOLOGIE E INGEGNERIA</a:t>
            </a:r>
          </a:p>
        </p:txBody>
      </p:sp>
    </p:spTree>
    <p:extLst>
      <p:ext uri="{BB962C8B-B14F-4D97-AF65-F5344CB8AC3E}">
        <p14:creationId xmlns:p14="http://schemas.microsoft.com/office/powerpoint/2010/main" val="2427440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OBIETTIVI E FINALITA’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PROMUOVERE LA REALIZZAZIONE DI SPAZI LABORATORIALI E SOSTENERE L’APPRENDIMENTO FAVORENDO L’ADOZIONE DI METODOLOGIE DIDATTICHE INNOVATIVE ISPIRATE ALL’APPRENDIMENTO ATTIVO E COOPERATIVO</a:t>
            </a:r>
          </a:p>
          <a:p>
            <a:r>
              <a:rPr lang="it-IT" dirty="0"/>
              <a:t>SVILUPPARE LE COMPETENZE CREATIVE, COGNITIVE E METACOGNITIVE IN UNA DIMENSIONE DI INCLUSIONE E CONNESSIONE CON IL MONDO E CON LE PERSONE</a:t>
            </a:r>
          </a:p>
        </p:txBody>
      </p:sp>
    </p:spTree>
    <p:extLst>
      <p:ext uri="{BB962C8B-B14F-4D97-AF65-F5344CB8AC3E}">
        <p14:creationId xmlns:p14="http://schemas.microsoft.com/office/powerpoint/2010/main" val="503325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METODOLOGIE E STRUMENTI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STEAM</a:t>
            </a:r>
          </a:p>
          <a:p>
            <a:r>
              <a:rPr lang="it-IT" dirty="0"/>
              <a:t>MATERIALE DI FACILE CONSUMO (CARTONCINI, FORBICI, COLLA,…)</a:t>
            </a:r>
          </a:p>
          <a:p>
            <a:r>
              <a:rPr lang="it-IT" dirty="0"/>
              <a:t>GENERATORE I/V CONTINUA (PILA A BOTTONE DA 3 v)</a:t>
            </a:r>
          </a:p>
          <a:p>
            <a:r>
              <a:rPr lang="it-IT" dirty="0"/>
              <a:t>MATERIALE CONDUTTIVO (NASTRO DI RAME O FOGLIO DI ALLUMINIO)</a:t>
            </a:r>
          </a:p>
          <a:p>
            <a:r>
              <a:rPr lang="it-IT" dirty="0"/>
              <a:t>UTILIZZATORE (LED)</a:t>
            </a:r>
          </a:p>
          <a:p>
            <a:r>
              <a:rPr lang="it-IT" dirty="0"/>
              <a:t>INTERRUTTORE A PULSANTE</a:t>
            </a:r>
          </a:p>
          <a:p>
            <a:r>
              <a:rPr lang="it-IT" dirty="0"/>
              <a:t>LINK DI RIFERIMENTO: https://www.youtube.com/watch?v=HYGTrfxJAgA&amp;ab_channel=SilvanaCapanni</a:t>
            </a:r>
          </a:p>
        </p:txBody>
      </p:sp>
    </p:spTree>
    <p:extLst>
      <p:ext uri="{BB962C8B-B14F-4D97-AF65-F5344CB8AC3E}">
        <p14:creationId xmlns:p14="http://schemas.microsoft.com/office/powerpoint/2010/main" val="1195099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DESTINATARI E TEMPI</a:t>
            </a:r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6935171"/>
              </p:ext>
            </p:extLst>
          </p:nvPr>
        </p:nvGraphicFramePr>
        <p:xfrm>
          <a:off x="838200" y="2183642"/>
          <a:ext cx="10161896" cy="27723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1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8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1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92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CLASSI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ATTIVITA’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TEMPI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9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QUINTA SCUOLA PRIMARIA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CIRCUITO ELETTRICO SEMPLICE A 1 LED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9 ORE (SCIENZE</a:t>
                      </a:r>
                      <a:r>
                        <a:rPr lang="it-IT" sz="1400" baseline="0" dirty="0">
                          <a:effectLst/>
                        </a:rPr>
                        <a:t> E TECNOLOGIA)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aseline="0" dirty="0">
                          <a:effectLst/>
                        </a:rPr>
                        <a:t>2 ORE (ARTE E IMMAGINE)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0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TERZA SCUOLA SECONDARIA DI I GRADO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CIRCUITO ELETTRICO SEMPLICE A 3-4 LED COLLEGATI IN SERIE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2 ORE (MATEMATICA</a:t>
                      </a:r>
                      <a:r>
                        <a:rPr lang="it-IT" sz="1400" baseline="0" dirty="0">
                          <a:effectLst/>
                        </a:rPr>
                        <a:t> E SCIENZE)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aseline="0" dirty="0">
                          <a:effectLst/>
                        </a:rPr>
                        <a:t>3 ORE (TECNOLOGIA)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ORE (ARTE E IMMAGINE)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60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BIENNIO SCUOLA SECONDARIA DI II GRADO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CIRCUITO ELETTRICO SEMPLICE A 3 LED COLLEGATI IN PARALLELO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5 ORE (FISICA E LABORATORIO)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2 ORE (TTRG/LABORATORI</a:t>
                      </a:r>
                      <a:r>
                        <a:rPr lang="it-IT" sz="1400" baseline="0" dirty="0">
                          <a:effectLst/>
                        </a:rPr>
                        <a:t> TECNOLOGICI/ARTE)</a:t>
                      </a:r>
                      <a:endParaRPr lang="it-IT" sz="14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9602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FASI DI LAVORO - TEORIA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t-IT" dirty="0"/>
              <a:t>ESPERIENZE DIRETTE E INDIRETTE PER CONOSCERE I TIPI DI ENERGIA, LE FONTI E GLI EFFETTI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/>
              <a:t>LE CATENE DI ENERGIA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/>
              <a:t>ENERGIA, TRASFORMAZIONE E IMPIEGO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67366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FASI DI LAVORO - PRATICA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t-IT" dirty="0"/>
              <a:t>ATTIVITA’ DI COSTRUZIONE DEL CIRCUITO SU CARTA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/>
              <a:t>DISTINZIONE E SCELTA DEI MATERIALI CONDUTTORI ED ISOLANTI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/>
              <a:t>CIRCUITI ELETTRICI APERTI E CHIUSI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/>
              <a:t>RIPRODUZIONE DI UN CIRCUITO ELETTRICO SEMPLICE:</a:t>
            </a:r>
          </a:p>
          <a:p>
            <a:pPr lvl="1"/>
            <a:r>
              <a:rPr lang="it-IT" dirty="0"/>
              <a:t>AD UN LED (CLASSE QUINTA PRIMARIA)</a:t>
            </a:r>
          </a:p>
          <a:p>
            <a:pPr lvl="1"/>
            <a:r>
              <a:rPr lang="it-IT" dirty="0"/>
              <a:t>A 3-4 LED COLLEGATI IN SERIE (CLASSE TERZA SCUOLA SECONDARIA DI I GRADO</a:t>
            </a:r>
          </a:p>
          <a:p>
            <a:pPr lvl="1"/>
            <a:r>
              <a:rPr lang="it-IT" dirty="0"/>
              <a:t>A 3 LED COLLEGATI IN PARALLELO (BIENNIO SCUOLA SECONDARIA DI II GRADO</a:t>
            </a:r>
            <a:r>
              <a:rPr lang="it-IT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07381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VALUTAZIONE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INDIVIDUARE LE FASI PER LA REALIZZAZIONE DELL’ARTEFATTO</a:t>
            </a:r>
          </a:p>
          <a:p>
            <a:r>
              <a:rPr lang="it-IT" dirty="0"/>
              <a:t>APPLICARE LE CONOSCENZE TEORICHE ACQUISITE</a:t>
            </a:r>
          </a:p>
          <a:p>
            <a:r>
              <a:rPr lang="it-IT" dirty="0"/>
              <a:t>INDIVIDUARE I MATERIALI E LA LORO COMPOSIZIONE</a:t>
            </a:r>
          </a:p>
          <a:p>
            <a:r>
              <a:rPr lang="it-IT" dirty="0"/>
              <a:t>METTERE NELLA GIUSTA SEQUENZA I CONDUTTORI PER CREARE IL CIRCUITO</a:t>
            </a:r>
          </a:p>
          <a:p>
            <a:r>
              <a:rPr lang="it-IT" dirty="0"/>
              <a:t>RACCOLTA SU PADLET DEI LAVORI ESEGUITI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6047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2694542"/>
              </p:ext>
            </p:extLst>
          </p:nvPr>
        </p:nvGraphicFramePr>
        <p:xfrm>
          <a:off x="6588409" y="232017"/>
          <a:ext cx="4304582" cy="6332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o" r:id="rId2" imgW="6105053" imgH="8980348" progId="Word.Document.12">
                  <p:embed/>
                </p:oleObj>
              </mc:Choice>
              <mc:Fallback>
                <p:oleObj name="Documento" r:id="rId2" imgW="6105053" imgH="898034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588409" y="232017"/>
                        <a:ext cx="4304582" cy="6332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777923" y="2321079"/>
            <a:ext cx="50769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GRIGLIA DI VALUTAZIONE  PRIMARIA</a:t>
            </a:r>
          </a:p>
        </p:txBody>
      </p:sp>
    </p:spTree>
    <p:extLst>
      <p:ext uri="{BB962C8B-B14F-4D97-AF65-F5344CB8AC3E}">
        <p14:creationId xmlns:p14="http://schemas.microsoft.com/office/powerpoint/2010/main" val="2144157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777923" y="2321079"/>
            <a:ext cx="50769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GRIGLIA DI VALUTAZIONE  SECONDARIA I GRADO</a:t>
            </a:r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4166598"/>
              </p:ext>
            </p:extLst>
          </p:nvPr>
        </p:nvGraphicFramePr>
        <p:xfrm>
          <a:off x="6547466" y="150618"/>
          <a:ext cx="5076399" cy="6263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o" r:id="rId2" imgW="6570115" imgH="8107293" progId="Word.Document.12">
                  <p:embed/>
                </p:oleObj>
              </mc:Choice>
              <mc:Fallback>
                <p:oleObj name="Documento" r:id="rId2" imgW="6570115" imgH="810729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547466" y="150618"/>
                        <a:ext cx="5076399" cy="62638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4260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777923" y="2321079"/>
            <a:ext cx="50769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GRIGLIA DI VALUTAZIONE  SECONDARIA II GRADO</a:t>
            </a:r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2546576"/>
              </p:ext>
            </p:extLst>
          </p:nvPr>
        </p:nvGraphicFramePr>
        <p:xfrm>
          <a:off x="6438284" y="515154"/>
          <a:ext cx="4670994" cy="5839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o" r:id="rId2" imgW="6570115" imgH="8215794" progId="Word.Document.12">
                  <p:embed/>
                </p:oleObj>
              </mc:Choice>
              <mc:Fallback>
                <p:oleObj name="Documento" r:id="rId2" imgW="6570115" imgH="821579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438284" y="515154"/>
                        <a:ext cx="4670994" cy="58395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33354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391</Words>
  <Application>Microsoft Macintosh PowerPoint</Application>
  <PresentationFormat>Widescreen</PresentationFormat>
  <Paragraphs>56</Paragraphs>
  <Slides>11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Tema di Office</vt:lpstr>
      <vt:lpstr>Documento</vt:lpstr>
      <vt:lpstr>AUGURI LUMINOSI</vt:lpstr>
      <vt:lpstr>COMPETENZE CHIAVE</vt:lpstr>
      <vt:lpstr>OBIETTIVI E FINALITA’</vt:lpstr>
      <vt:lpstr>METODOLOGIE E STRUMENTI</vt:lpstr>
      <vt:lpstr>DESTINATARI E TEMPI</vt:lpstr>
      <vt:lpstr>FASI DI LAVORO - TEORIA</vt:lpstr>
      <vt:lpstr>FASI DI LAVORO - PRATICA</vt:lpstr>
      <vt:lpstr>VALUTAZIONE</vt:lpstr>
      <vt:lpstr>Presentazione standard di PowerPoint</vt:lpstr>
      <vt:lpstr>Presentazione standard di PowerPoint</vt:lpstr>
      <vt:lpstr>Presentazione standard di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AUGURI LUMINOSI</dc:title>
  <dc:creator>Account Microsoft</dc:creator>
  <cp:lastModifiedBy>Microsoft Office User</cp:lastModifiedBy>
  <cp:revision>10</cp:revision>
  <dcterms:created xsi:type="dcterms:W3CDTF">2021-12-09T14:28:49Z</dcterms:created>
  <dcterms:modified xsi:type="dcterms:W3CDTF">2023-06-12T17:36:58Z</dcterms:modified>
</cp:coreProperties>
</file>