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65" r:id="rId4"/>
    <p:sldId id="266" r:id="rId5"/>
    <p:sldId id="267" r:id="rId6"/>
    <p:sldId id="268" r:id="rId7"/>
    <p:sldId id="269" r:id="rId8"/>
    <p:sldId id="271" r:id="rId9"/>
    <p:sldId id="272" r:id="rId10"/>
    <p:sldId id="274" r:id="rId11"/>
    <p:sldId id="275" r:id="rId12"/>
    <p:sldId id="279" r:id="rId13"/>
    <p:sldId id="280" r:id="rId14"/>
    <p:sldId id="281" r:id="rId15"/>
    <p:sldId id="282" r:id="rId16"/>
    <p:sldId id="283" r:id="rId17"/>
    <p:sldId id="285" r:id="rId18"/>
    <p:sldId id="286" r:id="rId19"/>
    <p:sldId id="287" r:id="rId2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D"/>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9" autoAdjust="0"/>
    <p:restoredTop sz="94176" autoAdjust="0"/>
  </p:normalViewPr>
  <p:slideViewPr>
    <p:cSldViewPr>
      <p:cViewPr varScale="1">
        <p:scale>
          <a:sx n="72" d="100"/>
          <a:sy n="72" d="100"/>
        </p:scale>
        <p:origin x="94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uto Grande">
    <p:spTree>
      <p:nvGrpSpPr>
        <p:cNvPr id="1" name="Shape 36"/>
        <p:cNvGrpSpPr/>
        <p:nvPr/>
      </p:nvGrpSpPr>
      <p:grpSpPr>
        <a:xfrm>
          <a:off x="0" y="0"/>
          <a:ext cx="0" cy="0"/>
          <a:chOff x="0" y="0"/>
          <a:chExt cx="0" cy="0"/>
        </a:xfrm>
      </p:grpSpPr>
      <p:sp>
        <p:nvSpPr>
          <p:cNvPr id="4" name="Shape 37">
            <a:extLst>
              <a:ext uri="{FF2B5EF4-FFF2-40B4-BE49-F238E27FC236}">
                <a16:creationId xmlns:a16="http://schemas.microsoft.com/office/drawing/2014/main" id="{560D0D6C-093C-4855-975B-5FDA12FBB542}"/>
              </a:ext>
            </a:extLst>
          </p:cNvPr>
          <p:cNvSpPr>
            <a:spLocks/>
          </p:cNvSpPr>
          <p:nvPr/>
        </p:nvSpPr>
        <p:spPr bwMode="auto">
          <a:xfrm>
            <a:off x="228600" y="-14288"/>
            <a:ext cx="8229600" cy="6886576"/>
          </a:xfrm>
          <a:custGeom>
            <a:avLst/>
            <a:gdLst>
              <a:gd name="T0" fmla="*/ 0 w 328450"/>
              <a:gd name="T1" fmla="*/ 0 h 206122"/>
              <a:gd name="T2" fmla="*/ 0 w 328450"/>
              <a:gd name="T3" fmla="*/ 2147483647 h 206122"/>
              <a:gd name="T4" fmla="*/ 2147483647 w 328450"/>
              <a:gd name="T5" fmla="*/ 2147483647 h 206122"/>
              <a:gd name="T6" fmla="*/ 2147483647 w 328450"/>
              <a:gd name="T7" fmla="*/ 2147483647 h 206122"/>
              <a:gd name="T8" fmla="*/ 0 w 328450"/>
              <a:gd name="T9" fmla="*/ 0 h 206122"/>
              <a:gd name="T10" fmla="*/ 0 60000 65536"/>
              <a:gd name="T11" fmla="*/ 0 60000 65536"/>
              <a:gd name="T12" fmla="*/ 0 60000 65536"/>
              <a:gd name="T13" fmla="*/ 0 60000 65536"/>
              <a:gd name="T14" fmla="*/ 0 60000 65536"/>
              <a:gd name="T15" fmla="*/ 0 w 328450"/>
              <a:gd name="T16" fmla="*/ 0 h 206122"/>
              <a:gd name="T17" fmla="*/ 328450 w 328450"/>
              <a:gd name="T18" fmla="*/ 206122 h 206122"/>
            </a:gdLst>
            <a:ahLst/>
            <a:cxnLst>
              <a:cxn ang="T10">
                <a:pos x="T0" y="T1"/>
              </a:cxn>
              <a:cxn ang="T11">
                <a:pos x="T2" y="T3"/>
              </a:cxn>
              <a:cxn ang="T12">
                <a:pos x="T4" y="T5"/>
              </a:cxn>
              <a:cxn ang="T13">
                <a:pos x="T6" y="T7"/>
              </a:cxn>
              <a:cxn ang="T14">
                <a:pos x="T8" y="T9"/>
              </a:cxn>
            </a:cxnLst>
            <a:rect l="T15" t="T16" r="T17" b="T18"/>
            <a:pathLst>
              <a:path w="328450" h="206122" extrusionOk="0">
                <a:moveTo>
                  <a:pt x="0" y="0"/>
                </a:moveTo>
                <a:lnTo>
                  <a:pt x="0" y="206122"/>
                </a:lnTo>
                <a:lnTo>
                  <a:pt x="328450" y="206122"/>
                </a:lnTo>
                <a:lnTo>
                  <a:pt x="273309" y="331"/>
                </a:lnTo>
                <a:lnTo>
                  <a:pt x="0" y="0"/>
                </a:lnTo>
                <a:close/>
              </a:path>
            </a:pathLst>
          </a:custGeom>
          <a:solidFill>
            <a:srgbClr val="000000">
              <a:alpha val="745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 name="Shape 38">
            <a:extLst>
              <a:ext uri="{FF2B5EF4-FFF2-40B4-BE49-F238E27FC236}">
                <a16:creationId xmlns:a16="http://schemas.microsoft.com/office/drawing/2014/main" id="{CF26513E-1E29-425D-A944-685624816AF3}"/>
              </a:ext>
            </a:extLst>
          </p:cNvPr>
          <p:cNvSpPr>
            <a:spLocks/>
          </p:cNvSpPr>
          <p:nvPr/>
        </p:nvSpPr>
        <p:spPr bwMode="auto">
          <a:xfrm>
            <a:off x="0" y="-14288"/>
            <a:ext cx="8229600" cy="6886576"/>
          </a:xfrm>
          <a:custGeom>
            <a:avLst/>
            <a:gdLst>
              <a:gd name="T0" fmla="*/ 0 w 328450"/>
              <a:gd name="T1" fmla="*/ 0 h 206122"/>
              <a:gd name="T2" fmla="*/ 0 w 328450"/>
              <a:gd name="T3" fmla="*/ 2147483647 h 206122"/>
              <a:gd name="T4" fmla="*/ 2147483647 w 328450"/>
              <a:gd name="T5" fmla="*/ 2147483647 h 206122"/>
              <a:gd name="T6" fmla="*/ 2147483647 w 328450"/>
              <a:gd name="T7" fmla="*/ 2147483647 h 206122"/>
              <a:gd name="T8" fmla="*/ 0 w 328450"/>
              <a:gd name="T9" fmla="*/ 0 h 206122"/>
              <a:gd name="T10" fmla="*/ 0 60000 65536"/>
              <a:gd name="T11" fmla="*/ 0 60000 65536"/>
              <a:gd name="T12" fmla="*/ 0 60000 65536"/>
              <a:gd name="T13" fmla="*/ 0 60000 65536"/>
              <a:gd name="T14" fmla="*/ 0 60000 65536"/>
              <a:gd name="T15" fmla="*/ 0 w 328450"/>
              <a:gd name="T16" fmla="*/ 0 h 206122"/>
              <a:gd name="T17" fmla="*/ 328450 w 328450"/>
              <a:gd name="T18" fmla="*/ 206122 h 206122"/>
            </a:gdLst>
            <a:ahLst/>
            <a:cxnLst>
              <a:cxn ang="T10">
                <a:pos x="T0" y="T1"/>
              </a:cxn>
              <a:cxn ang="T11">
                <a:pos x="T2" y="T3"/>
              </a:cxn>
              <a:cxn ang="T12">
                <a:pos x="T4" y="T5"/>
              </a:cxn>
              <a:cxn ang="T13">
                <a:pos x="T6" y="T7"/>
              </a:cxn>
              <a:cxn ang="T14">
                <a:pos x="T8" y="T9"/>
              </a:cxn>
            </a:cxnLst>
            <a:rect l="T15" t="T16" r="T17" b="T18"/>
            <a:pathLst>
              <a:path w="328450" h="206122" extrusionOk="0">
                <a:moveTo>
                  <a:pt x="0" y="0"/>
                </a:moveTo>
                <a:lnTo>
                  <a:pt x="0" y="206122"/>
                </a:lnTo>
                <a:lnTo>
                  <a:pt x="328450" y="206122"/>
                </a:lnTo>
                <a:lnTo>
                  <a:pt x="273309" y="33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pic>
        <p:nvPicPr>
          <p:cNvPr id="6" name="Picture 7">
            <a:extLst>
              <a:ext uri="{FF2B5EF4-FFF2-40B4-BE49-F238E27FC236}">
                <a16:creationId xmlns:a16="http://schemas.microsoft.com/office/drawing/2014/main" id="{33374306-E349-4B9E-B667-720ADA3696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02363" y="0"/>
            <a:ext cx="2941637"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87">
            <a:extLst>
              <a:ext uri="{FF2B5EF4-FFF2-40B4-BE49-F238E27FC236}">
                <a16:creationId xmlns:a16="http://schemas.microsoft.com/office/drawing/2014/main" id="{E4A3A0D2-7396-4BAD-B9DD-420C9FE97A28}"/>
              </a:ext>
            </a:extLst>
          </p:cNvPr>
          <p:cNvSpPr txBox="1">
            <a:spLocks/>
          </p:cNvSpPr>
          <p:nvPr userDrawn="1"/>
        </p:nvSpPr>
        <p:spPr>
          <a:xfrm>
            <a:off x="7523163" y="2382838"/>
            <a:ext cx="1495425" cy="1046162"/>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1pPr>
            <a:lvl2pPr marR="0" lvl="1"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2pPr>
            <a:lvl3pPr marR="0" lvl="2"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3pPr>
            <a:lvl4pPr marR="0" lvl="3"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4pPr>
            <a:lvl5pPr marR="0" lvl="4"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5pPr>
            <a:lvl6pPr marR="0" lvl="5"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6pPr>
            <a:lvl7pPr marR="0" lvl="6"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7pPr>
            <a:lvl8pPr marR="0" lvl="7"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8pPr>
            <a:lvl9pPr marR="0" lvl="8"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9pPr>
          </a:lstStyle>
          <a:p>
            <a:pPr>
              <a:spcBef>
                <a:spcPts val="0"/>
              </a:spcBef>
              <a:buFont typeface="Karla"/>
              <a:buNone/>
              <a:defRPr/>
            </a:pPr>
            <a:endParaRPr lang="en" sz="900" dirty="0">
              <a:solidFill>
                <a:schemeClr val="bg1"/>
              </a:solidFill>
            </a:endParaRPr>
          </a:p>
        </p:txBody>
      </p:sp>
      <p:sp>
        <p:nvSpPr>
          <p:cNvPr id="3" name="Text Placeholder 2"/>
          <p:cNvSpPr>
            <a:spLocks noGrp="1"/>
          </p:cNvSpPr>
          <p:nvPr>
            <p:ph type="body" sz="quarter" idx="10"/>
          </p:nvPr>
        </p:nvSpPr>
        <p:spPr>
          <a:xfrm>
            <a:off x="653959" y="632235"/>
            <a:ext cx="5649913" cy="866599"/>
          </a:xfrm>
        </p:spPr>
        <p:txBody>
          <a:bodyPr/>
          <a:lstStyle>
            <a:lvl1pPr>
              <a:buNone/>
              <a:defRPr lang="it-IT" sz="3200" b="1" i="0" u="none" strike="noStrike" cap="none">
                <a:solidFill>
                  <a:schemeClr val="tx2">
                    <a:lumMod val="75000"/>
                  </a:schemeClr>
                </a:solidFill>
                <a:latin typeface="Montserrat"/>
                <a:ea typeface="Montserrat"/>
                <a:cs typeface="Montserrat"/>
                <a:sym typeface="Montserrat"/>
              </a:defRPr>
            </a:lvl1pPr>
          </a:lstStyle>
          <a:p>
            <a:pPr lvl="0"/>
            <a:r>
              <a:rPr lang="en-US"/>
              <a:t>Click to edit Master text styles</a:t>
            </a:r>
          </a:p>
        </p:txBody>
      </p:sp>
      <p:sp>
        <p:nvSpPr>
          <p:cNvPr id="12" name="Text Placeholder 11"/>
          <p:cNvSpPr>
            <a:spLocks noGrp="1"/>
          </p:cNvSpPr>
          <p:nvPr>
            <p:ph type="body" sz="quarter" idx="11"/>
          </p:nvPr>
        </p:nvSpPr>
        <p:spPr>
          <a:xfrm>
            <a:off x="654051" y="1546781"/>
            <a:ext cx="6183313" cy="4427300"/>
          </a:xfrm>
        </p:spPr>
        <p:txBody>
          <a:bodyPr/>
          <a:lstStyle>
            <a:lvl1pPr>
              <a:spcBef>
                <a:spcPts val="1200"/>
              </a:spcBef>
              <a:buNone/>
              <a:defRPr>
                <a:solidFill>
                  <a:schemeClr val="tx1">
                    <a:lumMod val="75000"/>
                    <a:lumOff val="25000"/>
                  </a:schemeClr>
                </a:solidFill>
              </a:defRPr>
            </a:lvl1pPr>
          </a:lstStyle>
          <a:p>
            <a:pPr lvl="0"/>
            <a:r>
              <a:rPr lang="en-US"/>
              <a:t>Click to edit Master text styles</a:t>
            </a:r>
          </a:p>
        </p:txBody>
      </p:sp>
      <p:pic>
        <p:nvPicPr>
          <p:cNvPr id="10" name="Picture 9">
            <a:extLst>
              <a:ext uri="{FF2B5EF4-FFF2-40B4-BE49-F238E27FC236}">
                <a16:creationId xmlns:a16="http://schemas.microsoft.com/office/drawing/2014/main" id="{3C49E342-86DA-4917-ABC4-0D1EEBE290D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8813" y="6524625"/>
            <a:ext cx="693737"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79">
            <a:extLst>
              <a:ext uri="{FF2B5EF4-FFF2-40B4-BE49-F238E27FC236}">
                <a16:creationId xmlns:a16="http://schemas.microsoft.com/office/drawing/2014/main" id="{60B2A745-A2EB-4D4D-8343-7A2345A3804D}"/>
              </a:ext>
            </a:extLst>
          </p:cNvPr>
          <p:cNvSpPr txBox="1">
            <a:spLocks/>
          </p:cNvSpPr>
          <p:nvPr userDrawn="1"/>
        </p:nvSpPr>
        <p:spPr>
          <a:xfrm>
            <a:off x="300038" y="6205538"/>
            <a:ext cx="5649912" cy="544512"/>
          </a:xfrm>
          <a:prstGeom prst="rect">
            <a:avLst/>
          </a:prstGeom>
          <a:noFill/>
          <a:ln>
            <a:noFill/>
          </a:ln>
        </p:spPr>
        <p:txBody>
          <a:bodyPr lIns="91425" tIns="91425" rIns="91425" bIns="91425"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B7B7B7"/>
              </a:buClr>
              <a:buSzPct val="100000"/>
              <a:buFont typeface="Montserrat" charset="0"/>
              <a:buNone/>
            </a:pPr>
            <a:r>
              <a:rPr lang="it-IT" altLang="it-IT" sz="1000" b="1" dirty="0">
                <a:solidFill>
                  <a:srgbClr val="7F7F7F"/>
                </a:solidFill>
                <a:latin typeface="Karla" charset="0"/>
                <a:ea typeface="Karla" charset="0"/>
                <a:cs typeface="Montserrat" charset="0"/>
                <a:sym typeface="Montserrat" charset="0"/>
              </a:rPr>
              <a:t>Pagina </a:t>
            </a:r>
            <a:fld id="{55C13E45-5AC2-4BAF-B27B-C57BCD5DEEF4}" type="slidenum">
              <a:rPr lang="it-IT" altLang="it-IT" sz="1000" b="1">
                <a:solidFill>
                  <a:srgbClr val="7F7F7F"/>
                </a:solidFill>
                <a:latin typeface="Karla" charset="0"/>
                <a:ea typeface="Karla" charset="0"/>
                <a:cs typeface="Montserrat" charset="0"/>
                <a:sym typeface="Montserrat" charset="0"/>
              </a:rPr>
              <a:pPr>
                <a:buClr>
                  <a:srgbClr val="B7B7B7"/>
                </a:buClr>
                <a:buSzPct val="100000"/>
                <a:buFont typeface="Montserrat" charset="0"/>
                <a:buNone/>
              </a:pPr>
              <a:t>‹N›</a:t>
            </a:fld>
            <a:endParaRPr lang="it-IT" altLang="it-IT" sz="1000" dirty="0">
              <a:solidFill>
                <a:srgbClr val="7F7F7F"/>
              </a:solidFill>
              <a:latin typeface="Karla" charset="0"/>
              <a:ea typeface="Karla" charset="0"/>
              <a:cs typeface="Montserrat" charset="0"/>
              <a:sym typeface="Montserrat" charset="0"/>
            </a:endParaRPr>
          </a:p>
        </p:txBody>
      </p:sp>
    </p:spTree>
    <p:extLst>
      <p:ext uri="{BB962C8B-B14F-4D97-AF65-F5344CB8AC3E}">
        <p14:creationId xmlns:p14="http://schemas.microsoft.com/office/powerpoint/2010/main" val="3575179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izio Capitolo">
    <p:spTree>
      <p:nvGrpSpPr>
        <p:cNvPr id="1" name="Shape 36"/>
        <p:cNvGrpSpPr/>
        <p:nvPr/>
      </p:nvGrpSpPr>
      <p:grpSpPr>
        <a:xfrm>
          <a:off x="0" y="0"/>
          <a:ext cx="0" cy="0"/>
          <a:chOff x="0" y="0"/>
          <a:chExt cx="0" cy="0"/>
        </a:xfrm>
      </p:grpSpPr>
      <p:pic>
        <p:nvPicPr>
          <p:cNvPr id="4" name="Picture 3">
            <a:extLst>
              <a:ext uri="{FF2B5EF4-FFF2-40B4-BE49-F238E27FC236}">
                <a16:creationId xmlns:a16="http://schemas.microsoft.com/office/drawing/2014/main" id="{41D7C7E3-394D-459C-BA1E-4D77C79413D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34213" y="0"/>
            <a:ext cx="2109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87">
            <a:extLst>
              <a:ext uri="{FF2B5EF4-FFF2-40B4-BE49-F238E27FC236}">
                <a16:creationId xmlns:a16="http://schemas.microsoft.com/office/drawing/2014/main" id="{1843CF01-3AC1-4637-8EEA-9A3069E82379}"/>
              </a:ext>
            </a:extLst>
          </p:cNvPr>
          <p:cNvSpPr txBox="1">
            <a:spLocks/>
          </p:cNvSpPr>
          <p:nvPr userDrawn="1"/>
        </p:nvSpPr>
        <p:spPr>
          <a:xfrm>
            <a:off x="5129213" y="6413500"/>
            <a:ext cx="3224212" cy="336550"/>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1pPr>
            <a:lvl2pPr marR="0" lvl="1"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2pPr>
            <a:lvl3pPr marR="0" lvl="2"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3pPr>
            <a:lvl4pPr marR="0" lvl="3"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4pPr>
            <a:lvl5pPr marR="0" lvl="4"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5pPr>
            <a:lvl6pPr marR="0" lvl="5"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6pPr>
            <a:lvl7pPr marR="0" lvl="6"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7pPr>
            <a:lvl8pPr marR="0" lvl="7"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8pPr>
            <a:lvl9pPr marR="0" lvl="8"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9pPr>
          </a:lstStyle>
          <a:p>
            <a:pPr>
              <a:spcBef>
                <a:spcPts val="0"/>
              </a:spcBef>
              <a:buFont typeface="Karla"/>
              <a:buNone/>
              <a:defRPr/>
            </a:pPr>
            <a:r>
              <a:rPr lang="it-IT" sz="600" dirty="0">
                <a:solidFill>
                  <a:schemeClr val="bg1"/>
                </a:solidFill>
              </a:rPr>
              <a:t>Direzione Generale per i contratti, gli acquisti e per i sistemi informativi e la statistica </a:t>
            </a:r>
            <a:endParaRPr lang="en" sz="600" dirty="0">
              <a:solidFill>
                <a:schemeClr val="bg1"/>
              </a:solidFill>
            </a:endParaRPr>
          </a:p>
        </p:txBody>
      </p:sp>
      <p:pic>
        <p:nvPicPr>
          <p:cNvPr id="6" name="Picture 7">
            <a:extLst>
              <a:ext uri="{FF2B5EF4-FFF2-40B4-BE49-F238E27FC236}">
                <a16:creationId xmlns:a16="http://schemas.microsoft.com/office/drawing/2014/main" id="{D563A3C5-D716-4324-95AC-7E9D2F0DC50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8813" y="6396038"/>
            <a:ext cx="693737"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79">
            <a:extLst>
              <a:ext uri="{FF2B5EF4-FFF2-40B4-BE49-F238E27FC236}">
                <a16:creationId xmlns:a16="http://schemas.microsoft.com/office/drawing/2014/main" id="{872EB9F6-DE0D-4A92-B293-90808057A094}"/>
              </a:ext>
            </a:extLst>
          </p:cNvPr>
          <p:cNvSpPr txBox="1">
            <a:spLocks/>
          </p:cNvSpPr>
          <p:nvPr userDrawn="1"/>
        </p:nvSpPr>
        <p:spPr>
          <a:xfrm>
            <a:off x="300038" y="6205538"/>
            <a:ext cx="5649912" cy="544512"/>
          </a:xfrm>
          <a:prstGeom prst="rect">
            <a:avLst/>
          </a:prstGeom>
          <a:noFill/>
          <a:ln>
            <a:noFill/>
          </a:ln>
        </p:spPr>
        <p:txBody>
          <a:bodyPr lIns="91425" tIns="91425" rIns="91425" bIns="91425"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B7B7B7"/>
              </a:buClr>
              <a:buSzPct val="100000"/>
              <a:buFont typeface="Montserrat" charset="0"/>
              <a:buNone/>
            </a:pPr>
            <a:r>
              <a:rPr lang="it-IT" altLang="it-IT" sz="1000" b="1">
                <a:solidFill>
                  <a:schemeClr val="bg1"/>
                </a:solidFill>
                <a:latin typeface="Karla" charset="0"/>
                <a:ea typeface="Karla" charset="0"/>
                <a:cs typeface="Montserrat" charset="0"/>
                <a:sym typeface="Montserrat" charset="0"/>
              </a:rPr>
              <a:t>Pagina </a:t>
            </a:r>
            <a:fld id="{7AEAF956-EFF1-4913-AB3D-71499BA7A87C}" type="slidenum">
              <a:rPr lang="it-IT" altLang="it-IT" sz="1000" b="1">
                <a:solidFill>
                  <a:schemeClr val="bg1"/>
                </a:solidFill>
                <a:latin typeface="Karla" charset="0"/>
                <a:ea typeface="Karla" charset="0"/>
                <a:cs typeface="Montserrat" charset="0"/>
                <a:sym typeface="Montserrat" charset="0"/>
              </a:rPr>
              <a:pPr>
                <a:buClr>
                  <a:srgbClr val="B7B7B7"/>
                </a:buClr>
                <a:buSzPct val="100000"/>
                <a:buFont typeface="Montserrat" charset="0"/>
                <a:buNone/>
              </a:pPr>
              <a:t>‹N›</a:t>
            </a:fld>
            <a:endParaRPr lang="it-IT" altLang="it-IT" sz="1000">
              <a:solidFill>
                <a:schemeClr val="bg1"/>
              </a:solidFill>
              <a:latin typeface="Karla" charset="0"/>
              <a:ea typeface="Karla" charset="0"/>
              <a:cs typeface="Montserrat" charset="0"/>
              <a:sym typeface="Montserrat" charset="0"/>
            </a:endParaRPr>
          </a:p>
        </p:txBody>
      </p:sp>
      <p:sp>
        <p:nvSpPr>
          <p:cNvPr id="3" name="Text Placeholder 2"/>
          <p:cNvSpPr>
            <a:spLocks noGrp="1"/>
          </p:cNvSpPr>
          <p:nvPr>
            <p:ph type="body" sz="quarter" idx="10"/>
          </p:nvPr>
        </p:nvSpPr>
        <p:spPr>
          <a:xfrm>
            <a:off x="1076275" y="2692911"/>
            <a:ext cx="7012555" cy="866599"/>
          </a:xfrm>
        </p:spPr>
        <p:txBody>
          <a:bodyPr/>
          <a:lstStyle>
            <a:lvl1pPr>
              <a:buNone/>
              <a:defRPr lang="it-IT" sz="3200" b="1" i="0" u="none" strike="noStrike" cap="none" baseline="0">
                <a:solidFill>
                  <a:schemeClr val="bg1"/>
                </a:solidFill>
                <a:latin typeface="Montserrat"/>
                <a:ea typeface="Montserrat"/>
                <a:cs typeface="Montserrat"/>
                <a:sym typeface="Montserrat"/>
              </a:defRPr>
            </a:lvl1pPr>
          </a:lstStyle>
          <a:p>
            <a:pPr lvl="0"/>
            <a:r>
              <a:rPr lang="en-US"/>
              <a:t>Click to edit Master text styles</a:t>
            </a:r>
          </a:p>
        </p:txBody>
      </p:sp>
    </p:spTree>
    <p:extLst>
      <p:ext uri="{BB962C8B-B14F-4D97-AF65-F5344CB8AC3E}">
        <p14:creationId xmlns:p14="http://schemas.microsoft.com/office/powerpoint/2010/main" val="1586753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pertina">
    <p:spTree>
      <p:nvGrpSpPr>
        <p:cNvPr id="1" name="Shape 8"/>
        <p:cNvGrpSpPr/>
        <p:nvPr/>
      </p:nvGrpSpPr>
      <p:grpSpPr>
        <a:xfrm>
          <a:off x="0" y="0"/>
          <a:ext cx="0" cy="0"/>
          <a:chOff x="0" y="0"/>
          <a:chExt cx="0" cy="0"/>
        </a:xfrm>
      </p:grpSpPr>
      <p:sp>
        <p:nvSpPr>
          <p:cNvPr id="2" name="Shape 9">
            <a:extLst>
              <a:ext uri="{FF2B5EF4-FFF2-40B4-BE49-F238E27FC236}">
                <a16:creationId xmlns:a16="http://schemas.microsoft.com/office/drawing/2014/main" id="{B3698698-046D-40C6-82C9-E003A6010706}"/>
              </a:ext>
            </a:extLst>
          </p:cNvPr>
          <p:cNvSpPr>
            <a:spLocks/>
          </p:cNvSpPr>
          <p:nvPr/>
        </p:nvSpPr>
        <p:spPr bwMode="auto">
          <a:xfrm>
            <a:off x="219075" y="-12700"/>
            <a:ext cx="5276850" cy="6889750"/>
          </a:xfrm>
          <a:custGeom>
            <a:avLst/>
            <a:gdLst>
              <a:gd name="T0" fmla="*/ 2147483647 w 211075"/>
              <a:gd name="T1" fmla="*/ 0 h 206683"/>
              <a:gd name="T2" fmla="*/ 0 w 211075"/>
              <a:gd name="T3" fmla="*/ 2147483647 h 206683"/>
              <a:gd name="T4" fmla="*/ 2147483647 w 211075"/>
              <a:gd name="T5" fmla="*/ 2147483647 h 206683"/>
              <a:gd name="T6" fmla="*/ 2147483647 w 211075"/>
              <a:gd name="T7" fmla="*/ 2147483647 h 206683"/>
              <a:gd name="T8" fmla="*/ 2147483647 w 211075"/>
              <a:gd name="T9" fmla="*/ 0 h 206683"/>
              <a:gd name="T10" fmla="*/ 0 60000 65536"/>
              <a:gd name="T11" fmla="*/ 0 60000 65536"/>
              <a:gd name="T12" fmla="*/ 0 60000 65536"/>
              <a:gd name="T13" fmla="*/ 0 60000 65536"/>
              <a:gd name="T14" fmla="*/ 0 60000 65536"/>
              <a:gd name="T15" fmla="*/ 0 w 211075"/>
              <a:gd name="T16" fmla="*/ 0 h 206683"/>
              <a:gd name="T17" fmla="*/ 211075 w 211075"/>
              <a:gd name="T18" fmla="*/ 206683 h 206683"/>
            </a:gdLst>
            <a:ahLst/>
            <a:cxnLst>
              <a:cxn ang="T10">
                <a:pos x="T0" y="T1"/>
              </a:cxn>
              <a:cxn ang="T11">
                <a:pos x="T2" y="T3"/>
              </a:cxn>
              <a:cxn ang="T12">
                <a:pos x="T4" y="T5"/>
              </a:cxn>
              <a:cxn ang="T13">
                <a:pos x="T6" y="T7"/>
              </a:cxn>
              <a:cxn ang="T14">
                <a:pos x="T8" y="T9"/>
              </a:cxn>
            </a:cxnLst>
            <a:rect l="T15" t="T16" r="T17" b="T18"/>
            <a:pathLst>
              <a:path w="211075" h="206683" extrusionOk="0">
                <a:moveTo>
                  <a:pt x="387" y="0"/>
                </a:moveTo>
                <a:lnTo>
                  <a:pt x="0" y="206683"/>
                </a:lnTo>
                <a:lnTo>
                  <a:pt x="211075" y="206545"/>
                </a:lnTo>
                <a:lnTo>
                  <a:pt x="155812" y="301"/>
                </a:lnTo>
                <a:lnTo>
                  <a:pt x="387" y="0"/>
                </a:lnTo>
                <a:close/>
              </a:path>
            </a:pathLst>
          </a:custGeom>
          <a:solidFill>
            <a:srgbClr val="000000">
              <a:alpha val="745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 name="Shape 10">
            <a:extLst>
              <a:ext uri="{FF2B5EF4-FFF2-40B4-BE49-F238E27FC236}">
                <a16:creationId xmlns:a16="http://schemas.microsoft.com/office/drawing/2014/main" id="{B97E1F6D-96A1-4BA6-B0A9-73B1F26FBB62}"/>
              </a:ext>
            </a:extLst>
          </p:cNvPr>
          <p:cNvSpPr>
            <a:spLocks/>
          </p:cNvSpPr>
          <p:nvPr/>
        </p:nvSpPr>
        <p:spPr bwMode="auto">
          <a:xfrm>
            <a:off x="-9525" y="-12700"/>
            <a:ext cx="5276850" cy="6889750"/>
          </a:xfrm>
          <a:custGeom>
            <a:avLst/>
            <a:gdLst>
              <a:gd name="T0" fmla="*/ 2147483647 w 211075"/>
              <a:gd name="T1" fmla="*/ 0 h 206683"/>
              <a:gd name="T2" fmla="*/ 0 w 211075"/>
              <a:gd name="T3" fmla="*/ 2147483647 h 206683"/>
              <a:gd name="T4" fmla="*/ 2147483647 w 211075"/>
              <a:gd name="T5" fmla="*/ 2147483647 h 206683"/>
              <a:gd name="T6" fmla="*/ 2147483647 w 211075"/>
              <a:gd name="T7" fmla="*/ 2147483647 h 206683"/>
              <a:gd name="T8" fmla="*/ 2147483647 w 211075"/>
              <a:gd name="T9" fmla="*/ 0 h 206683"/>
              <a:gd name="T10" fmla="*/ 0 60000 65536"/>
              <a:gd name="T11" fmla="*/ 0 60000 65536"/>
              <a:gd name="T12" fmla="*/ 0 60000 65536"/>
              <a:gd name="T13" fmla="*/ 0 60000 65536"/>
              <a:gd name="T14" fmla="*/ 0 60000 65536"/>
              <a:gd name="T15" fmla="*/ 0 w 211075"/>
              <a:gd name="T16" fmla="*/ 0 h 206683"/>
              <a:gd name="T17" fmla="*/ 211075 w 211075"/>
              <a:gd name="T18" fmla="*/ 206683 h 206683"/>
            </a:gdLst>
            <a:ahLst/>
            <a:cxnLst>
              <a:cxn ang="T10">
                <a:pos x="T0" y="T1"/>
              </a:cxn>
              <a:cxn ang="T11">
                <a:pos x="T2" y="T3"/>
              </a:cxn>
              <a:cxn ang="T12">
                <a:pos x="T4" y="T5"/>
              </a:cxn>
              <a:cxn ang="T13">
                <a:pos x="T6" y="T7"/>
              </a:cxn>
              <a:cxn ang="T14">
                <a:pos x="T8" y="T9"/>
              </a:cxn>
            </a:cxnLst>
            <a:rect l="T15" t="T16" r="T17" b="T18"/>
            <a:pathLst>
              <a:path w="211075" h="206683" extrusionOk="0">
                <a:moveTo>
                  <a:pt x="387" y="0"/>
                </a:moveTo>
                <a:lnTo>
                  <a:pt x="0" y="206683"/>
                </a:lnTo>
                <a:lnTo>
                  <a:pt x="211075" y="206545"/>
                </a:lnTo>
                <a:lnTo>
                  <a:pt x="155812" y="301"/>
                </a:lnTo>
                <a:lnTo>
                  <a:pt x="38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pic>
        <p:nvPicPr>
          <p:cNvPr id="4" name="Picture 7">
            <a:extLst>
              <a:ext uri="{FF2B5EF4-FFF2-40B4-BE49-F238E27FC236}">
                <a16:creationId xmlns:a16="http://schemas.microsoft.com/office/drawing/2014/main" id="{0F1C2828-13AA-4B7D-B31D-A08F5566191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78275" y="0"/>
            <a:ext cx="5165725"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139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pazio Grande - Testo 16px">
    <p:spTree>
      <p:nvGrpSpPr>
        <p:cNvPr id="1" name="Shape 36"/>
        <p:cNvGrpSpPr/>
        <p:nvPr/>
      </p:nvGrpSpPr>
      <p:grpSpPr>
        <a:xfrm>
          <a:off x="0" y="0"/>
          <a:ext cx="0" cy="0"/>
          <a:chOff x="0" y="0"/>
          <a:chExt cx="0" cy="0"/>
        </a:xfrm>
      </p:grpSpPr>
      <p:sp>
        <p:nvSpPr>
          <p:cNvPr id="4" name="Rectangle 3">
            <a:extLst>
              <a:ext uri="{FF2B5EF4-FFF2-40B4-BE49-F238E27FC236}">
                <a16:creationId xmlns:a16="http://schemas.microsoft.com/office/drawing/2014/main" id="{00DA9026-C0AE-4E33-A24A-013153FE776E}"/>
              </a:ext>
            </a:extLst>
          </p:cNvPr>
          <p:cNvSpPr/>
          <p:nvPr userDrawn="1"/>
        </p:nvSpPr>
        <p:spPr>
          <a:xfrm>
            <a:off x="0" y="-14288"/>
            <a:ext cx="3636963" cy="688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a:t>v</a:t>
            </a:r>
          </a:p>
        </p:txBody>
      </p:sp>
      <p:sp>
        <p:nvSpPr>
          <p:cNvPr id="5" name="Shape 38">
            <a:extLst>
              <a:ext uri="{FF2B5EF4-FFF2-40B4-BE49-F238E27FC236}">
                <a16:creationId xmlns:a16="http://schemas.microsoft.com/office/drawing/2014/main" id="{71CDBC5D-223F-463C-9A99-17CABAB31208}"/>
              </a:ext>
            </a:extLst>
          </p:cNvPr>
          <p:cNvSpPr>
            <a:spLocks/>
          </p:cNvSpPr>
          <p:nvPr/>
        </p:nvSpPr>
        <p:spPr bwMode="auto">
          <a:xfrm>
            <a:off x="3638550" y="-14288"/>
            <a:ext cx="5129213" cy="6886576"/>
          </a:xfrm>
          <a:custGeom>
            <a:avLst/>
            <a:gdLst>
              <a:gd name="T0" fmla="*/ 0 w 328450"/>
              <a:gd name="T1" fmla="*/ 0 h 206122"/>
              <a:gd name="T2" fmla="*/ 0 w 328450"/>
              <a:gd name="T3" fmla="*/ 2147483647 h 206122"/>
              <a:gd name="T4" fmla="*/ 2147483647 w 328450"/>
              <a:gd name="T5" fmla="*/ 2147483647 h 206122"/>
              <a:gd name="T6" fmla="*/ 2147483647 w 328450"/>
              <a:gd name="T7" fmla="*/ 2147483647 h 206122"/>
              <a:gd name="T8" fmla="*/ 0 w 328450"/>
              <a:gd name="T9" fmla="*/ 0 h 206122"/>
              <a:gd name="T10" fmla="*/ 0 60000 65536"/>
              <a:gd name="T11" fmla="*/ 0 60000 65536"/>
              <a:gd name="T12" fmla="*/ 0 60000 65536"/>
              <a:gd name="T13" fmla="*/ 0 60000 65536"/>
              <a:gd name="T14" fmla="*/ 0 60000 65536"/>
              <a:gd name="T15" fmla="*/ 0 w 328450"/>
              <a:gd name="T16" fmla="*/ 0 h 206122"/>
              <a:gd name="T17" fmla="*/ 328450 w 328450"/>
              <a:gd name="T18" fmla="*/ 206122 h 206122"/>
            </a:gdLst>
            <a:ahLst/>
            <a:cxnLst>
              <a:cxn ang="T10">
                <a:pos x="T0" y="T1"/>
              </a:cxn>
              <a:cxn ang="T11">
                <a:pos x="T2" y="T3"/>
              </a:cxn>
              <a:cxn ang="T12">
                <a:pos x="T4" y="T5"/>
              </a:cxn>
              <a:cxn ang="T13">
                <a:pos x="T6" y="T7"/>
              </a:cxn>
              <a:cxn ang="T14">
                <a:pos x="T8" y="T9"/>
              </a:cxn>
            </a:cxnLst>
            <a:rect l="T15" t="T16" r="T17" b="T18"/>
            <a:pathLst>
              <a:path w="328450" h="206122" extrusionOk="0">
                <a:moveTo>
                  <a:pt x="0" y="0"/>
                </a:moveTo>
                <a:lnTo>
                  <a:pt x="0" y="206122"/>
                </a:lnTo>
                <a:lnTo>
                  <a:pt x="328450" y="206122"/>
                </a:lnTo>
                <a:lnTo>
                  <a:pt x="273309" y="33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pic>
        <p:nvPicPr>
          <p:cNvPr id="6" name="Picture 7">
            <a:extLst>
              <a:ext uri="{FF2B5EF4-FFF2-40B4-BE49-F238E27FC236}">
                <a16:creationId xmlns:a16="http://schemas.microsoft.com/office/drawing/2014/main" id="{52695255-928D-44AA-8ABC-36F43330193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95464" y="0"/>
            <a:ext cx="2248536" cy="2118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87">
            <a:extLst>
              <a:ext uri="{FF2B5EF4-FFF2-40B4-BE49-F238E27FC236}">
                <a16:creationId xmlns:a16="http://schemas.microsoft.com/office/drawing/2014/main" id="{053A402C-5B3A-47EF-B01B-788036DF3F70}"/>
              </a:ext>
            </a:extLst>
          </p:cNvPr>
          <p:cNvSpPr txBox="1">
            <a:spLocks/>
          </p:cNvSpPr>
          <p:nvPr userDrawn="1"/>
        </p:nvSpPr>
        <p:spPr>
          <a:xfrm>
            <a:off x="8278813" y="2497138"/>
            <a:ext cx="865187" cy="1046162"/>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1pPr>
            <a:lvl2pPr marR="0" lvl="1"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2pPr>
            <a:lvl3pPr marR="0" lvl="2"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3pPr>
            <a:lvl4pPr marR="0" lvl="3"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4pPr>
            <a:lvl5pPr marR="0" lvl="4"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5pPr>
            <a:lvl6pPr marR="0" lvl="5"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6pPr>
            <a:lvl7pPr marR="0" lvl="6"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7pPr>
            <a:lvl8pPr marR="0" lvl="7"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8pPr>
            <a:lvl9pPr marR="0" lvl="8"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9pPr>
          </a:lstStyle>
          <a:p>
            <a:pPr>
              <a:spcBef>
                <a:spcPts val="0"/>
              </a:spcBef>
              <a:buFont typeface="Karla"/>
              <a:buNone/>
              <a:defRPr/>
            </a:pPr>
            <a:r>
              <a:rPr lang="it-IT" sz="600" dirty="0">
                <a:solidFill>
                  <a:schemeClr val="bg1"/>
                </a:solidFill>
              </a:rPr>
              <a:t>Direzione Generale per i contratti, gli acquisti e per i sistemi informativi e la statistica </a:t>
            </a:r>
            <a:endParaRPr lang="en" sz="600" dirty="0">
              <a:solidFill>
                <a:schemeClr val="bg1"/>
              </a:solidFill>
            </a:endParaRPr>
          </a:p>
        </p:txBody>
      </p:sp>
      <p:pic>
        <p:nvPicPr>
          <p:cNvPr id="8" name="Picture 9">
            <a:extLst>
              <a:ext uri="{FF2B5EF4-FFF2-40B4-BE49-F238E27FC236}">
                <a16:creationId xmlns:a16="http://schemas.microsoft.com/office/drawing/2014/main" id="{FAC06D51-6EF7-4924-9809-61A943F1D4E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21675" y="2143125"/>
            <a:ext cx="69215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79">
            <a:extLst>
              <a:ext uri="{FF2B5EF4-FFF2-40B4-BE49-F238E27FC236}">
                <a16:creationId xmlns:a16="http://schemas.microsoft.com/office/drawing/2014/main" id="{9D9FC485-4D20-4CD4-872B-01F9DCAEC817}"/>
              </a:ext>
            </a:extLst>
          </p:cNvPr>
          <p:cNvSpPr txBox="1">
            <a:spLocks/>
          </p:cNvSpPr>
          <p:nvPr userDrawn="1"/>
        </p:nvSpPr>
        <p:spPr>
          <a:xfrm>
            <a:off x="300038" y="6205538"/>
            <a:ext cx="5649912" cy="544512"/>
          </a:xfrm>
          <a:prstGeom prst="rect">
            <a:avLst/>
          </a:prstGeom>
          <a:noFill/>
          <a:ln>
            <a:noFill/>
          </a:ln>
        </p:spPr>
        <p:txBody>
          <a:bodyPr lIns="91425" tIns="91425" rIns="91425" bIns="91425"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B7B7B7"/>
              </a:buClr>
              <a:buSzPct val="100000"/>
              <a:buFont typeface="Montserrat" charset="0"/>
              <a:buNone/>
            </a:pPr>
            <a:r>
              <a:rPr lang="it-IT" altLang="it-IT" sz="1000" b="1" dirty="0">
                <a:solidFill>
                  <a:srgbClr val="7F7F7F"/>
                </a:solidFill>
                <a:latin typeface="Karla" charset="0"/>
                <a:ea typeface="Karla" charset="0"/>
                <a:cs typeface="Montserrat" charset="0"/>
                <a:sym typeface="Montserrat" charset="0"/>
              </a:rPr>
              <a:t>Pagina </a:t>
            </a:r>
            <a:fld id="{1346E5BA-8DEE-44A7-B8BA-AE11D4AF5B9F}" type="slidenum">
              <a:rPr lang="it-IT" altLang="it-IT" sz="1000" b="1">
                <a:solidFill>
                  <a:srgbClr val="7F7F7F"/>
                </a:solidFill>
                <a:latin typeface="Karla" charset="0"/>
                <a:ea typeface="Karla" charset="0"/>
                <a:cs typeface="Montserrat" charset="0"/>
                <a:sym typeface="Montserrat" charset="0"/>
              </a:rPr>
              <a:pPr>
                <a:buClr>
                  <a:srgbClr val="B7B7B7"/>
                </a:buClr>
                <a:buSzPct val="100000"/>
                <a:buFont typeface="Montserrat" charset="0"/>
                <a:buNone/>
              </a:pPr>
              <a:t>‹N›</a:t>
            </a:fld>
            <a:endParaRPr lang="it-IT" altLang="it-IT" sz="1000" dirty="0">
              <a:solidFill>
                <a:srgbClr val="7F7F7F"/>
              </a:solidFill>
              <a:latin typeface="Karla" charset="0"/>
              <a:ea typeface="Karla" charset="0"/>
              <a:cs typeface="Montserrat" charset="0"/>
              <a:sym typeface="Montserrat" charset="0"/>
            </a:endParaRPr>
          </a:p>
        </p:txBody>
      </p:sp>
      <p:sp>
        <p:nvSpPr>
          <p:cNvPr id="3" name="Text Placeholder 2"/>
          <p:cNvSpPr>
            <a:spLocks noGrp="1"/>
          </p:cNvSpPr>
          <p:nvPr>
            <p:ph type="body" sz="quarter" idx="10"/>
          </p:nvPr>
        </p:nvSpPr>
        <p:spPr>
          <a:xfrm>
            <a:off x="299257" y="265558"/>
            <a:ext cx="5649913" cy="866599"/>
          </a:xfrm>
        </p:spPr>
        <p:txBody>
          <a:bodyPr/>
          <a:lstStyle>
            <a:lvl1pPr>
              <a:buNone/>
              <a:defRPr lang="it-IT" sz="2400" b="1" i="0" u="none" strike="noStrike" cap="none">
                <a:solidFill>
                  <a:schemeClr val="tx2">
                    <a:lumMod val="75000"/>
                  </a:schemeClr>
                </a:solidFill>
                <a:latin typeface="Montserrat"/>
                <a:ea typeface="Montserrat"/>
                <a:cs typeface="Montserrat"/>
                <a:sym typeface="Montserrat"/>
              </a:defRPr>
            </a:lvl1pPr>
          </a:lstStyle>
          <a:p>
            <a:pPr lvl="0"/>
            <a:r>
              <a:rPr lang="en-US"/>
              <a:t>Click to edit Master text styles</a:t>
            </a:r>
          </a:p>
        </p:txBody>
      </p:sp>
      <p:sp>
        <p:nvSpPr>
          <p:cNvPr id="12" name="Text Placeholder 11"/>
          <p:cNvSpPr>
            <a:spLocks noGrp="1"/>
          </p:cNvSpPr>
          <p:nvPr>
            <p:ph type="body" sz="quarter" idx="11"/>
          </p:nvPr>
        </p:nvSpPr>
        <p:spPr>
          <a:xfrm>
            <a:off x="299348" y="1180104"/>
            <a:ext cx="7545241" cy="5024817"/>
          </a:xfrm>
        </p:spPr>
        <p:txBody>
          <a:bodyPr/>
          <a:lstStyle>
            <a:lvl1pPr>
              <a:buNone/>
              <a:defRPr sz="16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3812932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pazio Grande - Testo 12px">
    <p:spTree>
      <p:nvGrpSpPr>
        <p:cNvPr id="1" name="Shape 36"/>
        <p:cNvGrpSpPr/>
        <p:nvPr/>
      </p:nvGrpSpPr>
      <p:grpSpPr>
        <a:xfrm>
          <a:off x="0" y="0"/>
          <a:ext cx="0" cy="0"/>
          <a:chOff x="0" y="0"/>
          <a:chExt cx="0" cy="0"/>
        </a:xfrm>
      </p:grpSpPr>
      <p:sp>
        <p:nvSpPr>
          <p:cNvPr id="4" name="Rectangle 3">
            <a:extLst>
              <a:ext uri="{FF2B5EF4-FFF2-40B4-BE49-F238E27FC236}">
                <a16:creationId xmlns:a16="http://schemas.microsoft.com/office/drawing/2014/main" id="{4BF9626C-EA61-4010-9A8D-698AD2803FBA}"/>
              </a:ext>
            </a:extLst>
          </p:cNvPr>
          <p:cNvSpPr/>
          <p:nvPr userDrawn="1"/>
        </p:nvSpPr>
        <p:spPr>
          <a:xfrm>
            <a:off x="0" y="-14288"/>
            <a:ext cx="3636963" cy="688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a:t>v</a:t>
            </a:r>
          </a:p>
        </p:txBody>
      </p:sp>
      <p:sp>
        <p:nvSpPr>
          <p:cNvPr id="5" name="Shape 38">
            <a:extLst>
              <a:ext uri="{FF2B5EF4-FFF2-40B4-BE49-F238E27FC236}">
                <a16:creationId xmlns:a16="http://schemas.microsoft.com/office/drawing/2014/main" id="{24CA0BB6-D417-403A-B6CD-6BAB3DE6F817}"/>
              </a:ext>
            </a:extLst>
          </p:cNvPr>
          <p:cNvSpPr>
            <a:spLocks/>
          </p:cNvSpPr>
          <p:nvPr/>
        </p:nvSpPr>
        <p:spPr bwMode="auto">
          <a:xfrm>
            <a:off x="3638550" y="-14288"/>
            <a:ext cx="5129213" cy="6886576"/>
          </a:xfrm>
          <a:custGeom>
            <a:avLst/>
            <a:gdLst>
              <a:gd name="T0" fmla="*/ 0 w 328450"/>
              <a:gd name="T1" fmla="*/ 0 h 206122"/>
              <a:gd name="T2" fmla="*/ 0 w 328450"/>
              <a:gd name="T3" fmla="*/ 2147483647 h 206122"/>
              <a:gd name="T4" fmla="*/ 2147483647 w 328450"/>
              <a:gd name="T5" fmla="*/ 2147483647 h 206122"/>
              <a:gd name="T6" fmla="*/ 2147483647 w 328450"/>
              <a:gd name="T7" fmla="*/ 2147483647 h 206122"/>
              <a:gd name="T8" fmla="*/ 0 w 328450"/>
              <a:gd name="T9" fmla="*/ 0 h 206122"/>
              <a:gd name="T10" fmla="*/ 0 60000 65536"/>
              <a:gd name="T11" fmla="*/ 0 60000 65536"/>
              <a:gd name="T12" fmla="*/ 0 60000 65536"/>
              <a:gd name="T13" fmla="*/ 0 60000 65536"/>
              <a:gd name="T14" fmla="*/ 0 60000 65536"/>
              <a:gd name="T15" fmla="*/ 0 w 328450"/>
              <a:gd name="T16" fmla="*/ 0 h 206122"/>
              <a:gd name="T17" fmla="*/ 328450 w 328450"/>
              <a:gd name="T18" fmla="*/ 206122 h 206122"/>
            </a:gdLst>
            <a:ahLst/>
            <a:cxnLst>
              <a:cxn ang="T10">
                <a:pos x="T0" y="T1"/>
              </a:cxn>
              <a:cxn ang="T11">
                <a:pos x="T2" y="T3"/>
              </a:cxn>
              <a:cxn ang="T12">
                <a:pos x="T4" y="T5"/>
              </a:cxn>
              <a:cxn ang="T13">
                <a:pos x="T6" y="T7"/>
              </a:cxn>
              <a:cxn ang="T14">
                <a:pos x="T8" y="T9"/>
              </a:cxn>
            </a:cxnLst>
            <a:rect l="T15" t="T16" r="T17" b="T18"/>
            <a:pathLst>
              <a:path w="328450" h="206122" extrusionOk="0">
                <a:moveTo>
                  <a:pt x="0" y="0"/>
                </a:moveTo>
                <a:lnTo>
                  <a:pt x="0" y="206122"/>
                </a:lnTo>
                <a:lnTo>
                  <a:pt x="328450" y="206122"/>
                </a:lnTo>
                <a:lnTo>
                  <a:pt x="273309" y="33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7" name="Shape 87">
            <a:extLst>
              <a:ext uri="{FF2B5EF4-FFF2-40B4-BE49-F238E27FC236}">
                <a16:creationId xmlns:a16="http://schemas.microsoft.com/office/drawing/2014/main" id="{78FDAD24-AD89-4E6B-8D47-F889F316F2BC}"/>
              </a:ext>
            </a:extLst>
          </p:cNvPr>
          <p:cNvSpPr txBox="1">
            <a:spLocks/>
          </p:cNvSpPr>
          <p:nvPr userDrawn="1"/>
        </p:nvSpPr>
        <p:spPr>
          <a:xfrm>
            <a:off x="8278813" y="2497138"/>
            <a:ext cx="865187" cy="1046162"/>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1pPr>
            <a:lvl2pPr marR="0" lvl="1"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2pPr>
            <a:lvl3pPr marR="0" lvl="2"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3pPr>
            <a:lvl4pPr marR="0" lvl="3"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4pPr>
            <a:lvl5pPr marR="0" lvl="4"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5pPr>
            <a:lvl6pPr marR="0" lvl="5"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6pPr>
            <a:lvl7pPr marR="0" lvl="6"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7pPr>
            <a:lvl8pPr marR="0" lvl="7"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8pPr>
            <a:lvl9pPr marR="0" lvl="8"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9pPr>
          </a:lstStyle>
          <a:p>
            <a:pPr>
              <a:spcBef>
                <a:spcPts val="0"/>
              </a:spcBef>
              <a:buFont typeface="Karla"/>
              <a:buNone/>
              <a:defRPr/>
            </a:pPr>
            <a:endParaRPr lang="en" sz="600" dirty="0">
              <a:solidFill>
                <a:schemeClr val="bg1"/>
              </a:solidFill>
            </a:endParaRPr>
          </a:p>
        </p:txBody>
      </p:sp>
      <p:pic>
        <p:nvPicPr>
          <p:cNvPr id="8" name="Picture 9">
            <a:extLst>
              <a:ext uri="{FF2B5EF4-FFF2-40B4-BE49-F238E27FC236}">
                <a16:creationId xmlns:a16="http://schemas.microsoft.com/office/drawing/2014/main" id="{B15C514B-4ECD-461D-B064-CB20A11125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21675" y="2143125"/>
            <a:ext cx="69215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79">
            <a:extLst>
              <a:ext uri="{FF2B5EF4-FFF2-40B4-BE49-F238E27FC236}">
                <a16:creationId xmlns:a16="http://schemas.microsoft.com/office/drawing/2014/main" id="{8C76B878-38A6-4968-827E-F2427E7E046C}"/>
              </a:ext>
            </a:extLst>
          </p:cNvPr>
          <p:cNvSpPr txBox="1">
            <a:spLocks/>
          </p:cNvSpPr>
          <p:nvPr userDrawn="1"/>
        </p:nvSpPr>
        <p:spPr>
          <a:xfrm>
            <a:off x="300038" y="6205538"/>
            <a:ext cx="5649912" cy="544512"/>
          </a:xfrm>
          <a:prstGeom prst="rect">
            <a:avLst/>
          </a:prstGeom>
          <a:noFill/>
          <a:ln>
            <a:noFill/>
          </a:ln>
        </p:spPr>
        <p:txBody>
          <a:bodyPr lIns="91425" tIns="91425" rIns="91425" bIns="91425"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B7B7B7"/>
              </a:buClr>
              <a:buSzPct val="100000"/>
              <a:buFont typeface="Montserrat" charset="0"/>
              <a:buNone/>
            </a:pPr>
            <a:r>
              <a:rPr lang="it-IT" altLang="it-IT" sz="1000" b="1" dirty="0">
                <a:solidFill>
                  <a:srgbClr val="7F7F7F"/>
                </a:solidFill>
                <a:latin typeface="Karla" charset="0"/>
                <a:ea typeface="Karla" charset="0"/>
                <a:cs typeface="Montserrat" charset="0"/>
                <a:sym typeface="Montserrat" charset="0"/>
              </a:rPr>
              <a:t>Pagina </a:t>
            </a:r>
            <a:fld id="{09A6431A-F57B-465D-976E-CDF820B03289}" type="slidenum">
              <a:rPr lang="it-IT" altLang="it-IT" sz="1000" b="1">
                <a:solidFill>
                  <a:srgbClr val="7F7F7F"/>
                </a:solidFill>
                <a:latin typeface="Karla" charset="0"/>
                <a:ea typeface="Karla" charset="0"/>
                <a:cs typeface="Montserrat" charset="0"/>
                <a:sym typeface="Montserrat" charset="0"/>
              </a:rPr>
              <a:pPr>
                <a:buClr>
                  <a:srgbClr val="B7B7B7"/>
                </a:buClr>
                <a:buSzPct val="100000"/>
                <a:buFont typeface="Montserrat" charset="0"/>
                <a:buNone/>
              </a:pPr>
              <a:t>‹N›</a:t>
            </a:fld>
            <a:endParaRPr lang="it-IT" altLang="it-IT" sz="1000" dirty="0">
              <a:solidFill>
                <a:srgbClr val="7F7F7F"/>
              </a:solidFill>
              <a:latin typeface="Karla" charset="0"/>
              <a:ea typeface="Karla" charset="0"/>
              <a:cs typeface="Montserrat" charset="0"/>
              <a:sym typeface="Montserrat" charset="0"/>
            </a:endParaRPr>
          </a:p>
        </p:txBody>
      </p:sp>
      <p:sp>
        <p:nvSpPr>
          <p:cNvPr id="3" name="Text Placeholder 2"/>
          <p:cNvSpPr>
            <a:spLocks noGrp="1"/>
          </p:cNvSpPr>
          <p:nvPr>
            <p:ph type="body" sz="quarter" idx="10"/>
          </p:nvPr>
        </p:nvSpPr>
        <p:spPr>
          <a:xfrm>
            <a:off x="299257" y="265558"/>
            <a:ext cx="5649913" cy="866599"/>
          </a:xfrm>
        </p:spPr>
        <p:txBody>
          <a:bodyPr/>
          <a:lstStyle>
            <a:lvl1pPr>
              <a:buNone/>
              <a:defRPr lang="it-IT" sz="2400" b="1" i="0" u="none" strike="noStrike" cap="none">
                <a:solidFill>
                  <a:schemeClr val="tx2">
                    <a:lumMod val="75000"/>
                  </a:schemeClr>
                </a:solidFill>
                <a:latin typeface="Montserrat"/>
                <a:ea typeface="Montserrat"/>
                <a:cs typeface="Montserrat"/>
                <a:sym typeface="Montserrat"/>
              </a:defRPr>
            </a:lvl1pPr>
          </a:lstStyle>
          <a:p>
            <a:pPr lvl="0"/>
            <a:r>
              <a:rPr lang="en-US"/>
              <a:t>Click to edit Master text styles</a:t>
            </a:r>
          </a:p>
        </p:txBody>
      </p:sp>
      <p:sp>
        <p:nvSpPr>
          <p:cNvPr id="12" name="Text Placeholder 11"/>
          <p:cNvSpPr>
            <a:spLocks noGrp="1"/>
          </p:cNvSpPr>
          <p:nvPr>
            <p:ph type="body" sz="quarter" idx="11"/>
          </p:nvPr>
        </p:nvSpPr>
        <p:spPr>
          <a:xfrm>
            <a:off x="299348" y="1180104"/>
            <a:ext cx="7545241" cy="5024817"/>
          </a:xfrm>
        </p:spPr>
        <p:txBody>
          <a:bodyPr/>
          <a:lstStyle>
            <a:lvl1pPr>
              <a:buNone/>
              <a:defRPr sz="1200">
                <a:solidFill>
                  <a:schemeClr val="tx1">
                    <a:lumMod val="75000"/>
                    <a:lumOff val="25000"/>
                  </a:schemeClr>
                </a:solidFill>
              </a:defRPr>
            </a:lvl1pPr>
          </a:lstStyle>
          <a:p>
            <a:pPr lvl="0"/>
            <a:r>
              <a:rPr lang="en-US"/>
              <a:t>Click to edit Master text styles</a:t>
            </a:r>
          </a:p>
        </p:txBody>
      </p:sp>
      <p:pic>
        <p:nvPicPr>
          <p:cNvPr id="10" name="Picture 7">
            <a:extLst>
              <a:ext uri="{FF2B5EF4-FFF2-40B4-BE49-F238E27FC236}">
                <a16:creationId xmlns:a16="http://schemas.microsoft.com/office/drawing/2014/main" id="{9CC7A18B-8F68-4C67-96CE-2093D07CAFC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895464" y="0"/>
            <a:ext cx="2248536" cy="2118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837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pazio Grande - Testo 12px">
    <p:spTree>
      <p:nvGrpSpPr>
        <p:cNvPr id="1" name="Shape 36"/>
        <p:cNvGrpSpPr/>
        <p:nvPr/>
      </p:nvGrpSpPr>
      <p:grpSpPr>
        <a:xfrm>
          <a:off x="0" y="0"/>
          <a:ext cx="0" cy="0"/>
          <a:chOff x="0" y="0"/>
          <a:chExt cx="0" cy="0"/>
        </a:xfrm>
      </p:grpSpPr>
      <p:sp>
        <p:nvSpPr>
          <p:cNvPr id="4" name="Rectangle 3">
            <a:extLst>
              <a:ext uri="{FF2B5EF4-FFF2-40B4-BE49-F238E27FC236}">
                <a16:creationId xmlns:a16="http://schemas.microsoft.com/office/drawing/2014/main" id="{27827B21-5AD6-4AE6-9003-0C5FEC567A98}"/>
              </a:ext>
            </a:extLst>
          </p:cNvPr>
          <p:cNvSpPr/>
          <p:nvPr userDrawn="1"/>
        </p:nvSpPr>
        <p:spPr>
          <a:xfrm>
            <a:off x="0" y="-14288"/>
            <a:ext cx="4248150" cy="688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a:t>v</a:t>
            </a:r>
          </a:p>
        </p:txBody>
      </p:sp>
      <p:sp>
        <p:nvSpPr>
          <p:cNvPr id="5" name="Shape 38">
            <a:extLst>
              <a:ext uri="{FF2B5EF4-FFF2-40B4-BE49-F238E27FC236}">
                <a16:creationId xmlns:a16="http://schemas.microsoft.com/office/drawing/2014/main" id="{04803E4C-A60C-4118-9BD3-759C4F0D3635}"/>
              </a:ext>
            </a:extLst>
          </p:cNvPr>
          <p:cNvSpPr>
            <a:spLocks/>
          </p:cNvSpPr>
          <p:nvPr/>
        </p:nvSpPr>
        <p:spPr bwMode="auto">
          <a:xfrm>
            <a:off x="4071938" y="-14288"/>
            <a:ext cx="5075237" cy="6900863"/>
          </a:xfrm>
          <a:custGeom>
            <a:avLst/>
            <a:gdLst>
              <a:gd name="T0" fmla="*/ 0 w 325018"/>
              <a:gd name="T1" fmla="*/ 0 h 206567"/>
              <a:gd name="T2" fmla="*/ 2147483647 w 325018"/>
              <a:gd name="T3" fmla="*/ 2147483647 h 206567"/>
              <a:gd name="T4" fmla="*/ 2147483647 w 325018"/>
              <a:gd name="T5" fmla="*/ 2147483647 h 206567"/>
              <a:gd name="T6" fmla="*/ 2147483647 w 325018"/>
              <a:gd name="T7" fmla="*/ 2147483647 h 206567"/>
              <a:gd name="T8" fmla="*/ 2147483647 w 325018"/>
              <a:gd name="T9" fmla="*/ 2147483647 h 206567"/>
              <a:gd name="T10" fmla="*/ 0 w 325018"/>
              <a:gd name="T11" fmla="*/ 0 h 206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5018" h="206567" extrusionOk="0">
                <a:moveTo>
                  <a:pt x="0" y="0"/>
                </a:moveTo>
                <a:lnTo>
                  <a:pt x="714" y="206567"/>
                </a:lnTo>
                <a:lnTo>
                  <a:pt x="324794" y="205593"/>
                </a:lnTo>
                <a:cubicBezTo>
                  <a:pt x="325536" y="173576"/>
                  <a:pt x="324137" y="111294"/>
                  <a:pt x="324879" y="79277"/>
                </a:cubicBezTo>
                <a:lnTo>
                  <a:pt x="245460" y="33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pic>
        <p:nvPicPr>
          <p:cNvPr id="6" name="Picture 7">
            <a:extLst>
              <a:ext uri="{FF2B5EF4-FFF2-40B4-BE49-F238E27FC236}">
                <a16:creationId xmlns:a16="http://schemas.microsoft.com/office/drawing/2014/main" id="{580B3CBE-C825-47F5-B09D-55A168439CD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08788" y="3129"/>
            <a:ext cx="2335212" cy="220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79">
            <a:extLst>
              <a:ext uri="{FF2B5EF4-FFF2-40B4-BE49-F238E27FC236}">
                <a16:creationId xmlns:a16="http://schemas.microsoft.com/office/drawing/2014/main" id="{FF2CB3C5-298C-4604-B59F-1CE2FD1C8BD2}"/>
              </a:ext>
            </a:extLst>
          </p:cNvPr>
          <p:cNvSpPr txBox="1">
            <a:spLocks/>
          </p:cNvSpPr>
          <p:nvPr userDrawn="1"/>
        </p:nvSpPr>
        <p:spPr>
          <a:xfrm>
            <a:off x="300038" y="6205538"/>
            <a:ext cx="5649912" cy="544512"/>
          </a:xfrm>
          <a:prstGeom prst="rect">
            <a:avLst/>
          </a:prstGeom>
          <a:noFill/>
          <a:ln>
            <a:noFill/>
          </a:ln>
        </p:spPr>
        <p:txBody>
          <a:bodyPr lIns="91425" tIns="91425" rIns="91425" bIns="91425"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B7B7B7"/>
              </a:buClr>
              <a:buSzPct val="100000"/>
              <a:buFont typeface="Montserrat" charset="0"/>
              <a:buNone/>
            </a:pPr>
            <a:r>
              <a:rPr lang="it-IT" altLang="it-IT" sz="1000" b="1" dirty="0">
                <a:solidFill>
                  <a:srgbClr val="7F7F7F"/>
                </a:solidFill>
                <a:latin typeface="Karla" charset="0"/>
                <a:ea typeface="Karla" charset="0"/>
                <a:cs typeface="Montserrat" charset="0"/>
                <a:sym typeface="Montserrat" charset="0"/>
              </a:rPr>
              <a:t>Pagina </a:t>
            </a:r>
            <a:fld id="{55C13E45-5AC2-4BAF-B27B-C57BCD5DEEF4}" type="slidenum">
              <a:rPr lang="it-IT" altLang="it-IT" sz="1000" b="1">
                <a:solidFill>
                  <a:srgbClr val="7F7F7F"/>
                </a:solidFill>
                <a:latin typeface="Karla" charset="0"/>
                <a:ea typeface="Karla" charset="0"/>
                <a:cs typeface="Montserrat" charset="0"/>
                <a:sym typeface="Montserrat" charset="0"/>
              </a:rPr>
              <a:pPr>
                <a:buClr>
                  <a:srgbClr val="B7B7B7"/>
                </a:buClr>
                <a:buSzPct val="100000"/>
                <a:buFont typeface="Montserrat" charset="0"/>
                <a:buNone/>
              </a:pPr>
              <a:t>‹N›</a:t>
            </a:fld>
            <a:endParaRPr lang="it-IT" altLang="it-IT" sz="1000" dirty="0">
              <a:solidFill>
                <a:srgbClr val="7F7F7F"/>
              </a:solidFill>
              <a:latin typeface="Karla" charset="0"/>
              <a:ea typeface="Karla" charset="0"/>
              <a:cs typeface="Montserrat" charset="0"/>
              <a:sym typeface="Montserrat" charset="0"/>
            </a:endParaRPr>
          </a:p>
        </p:txBody>
      </p:sp>
      <p:pic>
        <p:nvPicPr>
          <p:cNvPr id="8" name="Picture 9">
            <a:extLst>
              <a:ext uri="{FF2B5EF4-FFF2-40B4-BE49-F238E27FC236}">
                <a16:creationId xmlns:a16="http://schemas.microsoft.com/office/drawing/2014/main" id="{709AB933-8412-4651-886D-21B2F37AD8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8813" y="6524625"/>
            <a:ext cx="693737"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299257" y="265558"/>
            <a:ext cx="5649913" cy="866599"/>
          </a:xfrm>
        </p:spPr>
        <p:txBody>
          <a:bodyPr/>
          <a:lstStyle>
            <a:lvl1pPr>
              <a:buNone/>
              <a:defRPr lang="it-IT" sz="2400" b="1" i="0" u="none" strike="noStrike" cap="none">
                <a:solidFill>
                  <a:schemeClr val="tx2">
                    <a:lumMod val="75000"/>
                  </a:schemeClr>
                </a:solidFill>
                <a:latin typeface="Montserrat"/>
                <a:ea typeface="Montserrat"/>
                <a:cs typeface="Montserrat"/>
                <a:sym typeface="Montserrat"/>
              </a:defRPr>
            </a:lvl1pPr>
          </a:lstStyle>
          <a:p>
            <a:pPr lvl="0"/>
            <a:r>
              <a:rPr lang="en-US"/>
              <a:t>Click to edit Master text styles</a:t>
            </a:r>
          </a:p>
        </p:txBody>
      </p:sp>
      <p:sp>
        <p:nvSpPr>
          <p:cNvPr id="12" name="Text Placeholder 11"/>
          <p:cNvSpPr>
            <a:spLocks noGrp="1"/>
          </p:cNvSpPr>
          <p:nvPr>
            <p:ph type="body" sz="quarter" idx="11"/>
          </p:nvPr>
        </p:nvSpPr>
        <p:spPr>
          <a:xfrm>
            <a:off x="299348" y="1180104"/>
            <a:ext cx="7545241" cy="5024817"/>
          </a:xfrm>
        </p:spPr>
        <p:txBody>
          <a:bodyPr/>
          <a:lstStyle>
            <a:lvl1pPr>
              <a:buNone/>
              <a:defRPr sz="12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9688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azio FULL ">
    <p:spTree>
      <p:nvGrpSpPr>
        <p:cNvPr id="1" name="Shape 36"/>
        <p:cNvGrpSpPr/>
        <p:nvPr/>
      </p:nvGrpSpPr>
      <p:grpSpPr>
        <a:xfrm>
          <a:off x="0" y="0"/>
          <a:ext cx="0" cy="0"/>
          <a:chOff x="0" y="0"/>
          <a:chExt cx="0" cy="0"/>
        </a:xfrm>
      </p:grpSpPr>
      <p:pic>
        <p:nvPicPr>
          <p:cNvPr id="4" name="Picture 3">
            <a:extLst>
              <a:ext uri="{FF2B5EF4-FFF2-40B4-BE49-F238E27FC236}">
                <a16:creationId xmlns:a16="http://schemas.microsoft.com/office/drawing/2014/main" id="{576DCD6A-3688-434F-A4BF-50942E2B2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34213" y="0"/>
            <a:ext cx="2109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87">
            <a:extLst>
              <a:ext uri="{FF2B5EF4-FFF2-40B4-BE49-F238E27FC236}">
                <a16:creationId xmlns:a16="http://schemas.microsoft.com/office/drawing/2014/main" id="{32146CF0-7BB3-4E9B-827E-71B1D1951C5F}"/>
              </a:ext>
            </a:extLst>
          </p:cNvPr>
          <p:cNvSpPr txBox="1">
            <a:spLocks/>
          </p:cNvSpPr>
          <p:nvPr userDrawn="1"/>
        </p:nvSpPr>
        <p:spPr>
          <a:xfrm>
            <a:off x="5129213" y="6413500"/>
            <a:ext cx="3224212" cy="336550"/>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1pPr>
            <a:lvl2pPr marR="0" lvl="1"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2pPr>
            <a:lvl3pPr marR="0" lvl="2"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3pPr>
            <a:lvl4pPr marR="0" lvl="3"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4pPr>
            <a:lvl5pPr marR="0" lvl="4"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5pPr>
            <a:lvl6pPr marR="0" lvl="5"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6pPr>
            <a:lvl7pPr marR="0" lvl="6"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7pPr>
            <a:lvl8pPr marR="0" lvl="7"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8pPr>
            <a:lvl9pPr marR="0" lvl="8"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9pPr>
          </a:lstStyle>
          <a:p>
            <a:pPr>
              <a:spcBef>
                <a:spcPts val="0"/>
              </a:spcBef>
              <a:buFont typeface="Karla"/>
              <a:buNone/>
              <a:defRPr/>
            </a:pPr>
            <a:r>
              <a:rPr lang="it-IT" sz="600" dirty="0">
                <a:solidFill>
                  <a:schemeClr val="bg1"/>
                </a:solidFill>
              </a:rPr>
              <a:t>Direzione Generale per i contratti, gli acquisti e per i sistemi informativi e la statistica </a:t>
            </a:r>
            <a:endParaRPr lang="en" sz="600" dirty="0">
              <a:solidFill>
                <a:schemeClr val="bg1"/>
              </a:solidFill>
            </a:endParaRPr>
          </a:p>
        </p:txBody>
      </p:sp>
      <p:pic>
        <p:nvPicPr>
          <p:cNvPr id="6" name="Picture 7">
            <a:extLst>
              <a:ext uri="{FF2B5EF4-FFF2-40B4-BE49-F238E27FC236}">
                <a16:creationId xmlns:a16="http://schemas.microsoft.com/office/drawing/2014/main" id="{82381DB3-4BA1-40D0-862E-712E2EEAC46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8813" y="6396038"/>
            <a:ext cx="693737"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79">
            <a:extLst>
              <a:ext uri="{FF2B5EF4-FFF2-40B4-BE49-F238E27FC236}">
                <a16:creationId xmlns:a16="http://schemas.microsoft.com/office/drawing/2014/main" id="{93E15D33-2BB9-4E63-835A-95767C6D3A6F}"/>
              </a:ext>
            </a:extLst>
          </p:cNvPr>
          <p:cNvSpPr txBox="1">
            <a:spLocks/>
          </p:cNvSpPr>
          <p:nvPr userDrawn="1"/>
        </p:nvSpPr>
        <p:spPr>
          <a:xfrm>
            <a:off x="300038" y="6205538"/>
            <a:ext cx="5649912" cy="544512"/>
          </a:xfrm>
          <a:prstGeom prst="rect">
            <a:avLst/>
          </a:prstGeom>
          <a:noFill/>
          <a:ln>
            <a:noFill/>
          </a:ln>
        </p:spPr>
        <p:txBody>
          <a:bodyPr lIns="91425" tIns="91425" rIns="91425" bIns="91425"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B7B7B7"/>
              </a:buClr>
              <a:buSzPct val="100000"/>
              <a:buFont typeface="Montserrat" charset="0"/>
              <a:buNone/>
            </a:pPr>
            <a:r>
              <a:rPr lang="it-IT" altLang="it-IT" sz="1000" b="1">
                <a:solidFill>
                  <a:schemeClr val="bg1"/>
                </a:solidFill>
                <a:latin typeface="Karla" charset="0"/>
                <a:ea typeface="Karla" charset="0"/>
                <a:cs typeface="Montserrat" charset="0"/>
                <a:sym typeface="Montserrat" charset="0"/>
              </a:rPr>
              <a:t>Pagina </a:t>
            </a:r>
            <a:fld id="{E33CCF45-9E55-4520-AAD0-79D890743F37}" type="slidenum">
              <a:rPr lang="it-IT" altLang="it-IT" sz="1000" b="1">
                <a:solidFill>
                  <a:schemeClr val="bg1"/>
                </a:solidFill>
                <a:latin typeface="Karla" charset="0"/>
                <a:ea typeface="Karla" charset="0"/>
                <a:cs typeface="Montserrat" charset="0"/>
                <a:sym typeface="Montserrat" charset="0"/>
              </a:rPr>
              <a:pPr>
                <a:buClr>
                  <a:srgbClr val="B7B7B7"/>
                </a:buClr>
                <a:buSzPct val="100000"/>
                <a:buFont typeface="Montserrat" charset="0"/>
                <a:buNone/>
              </a:pPr>
              <a:t>‹N›</a:t>
            </a:fld>
            <a:endParaRPr lang="it-IT" altLang="it-IT" sz="1000">
              <a:solidFill>
                <a:schemeClr val="bg1"/>
              </a:solidFill>
              <a:latin typeface="Karla" charset="0"/>
              <a:ea typeface="Karla" charset="0"/>
              <a:cs typeface="Montserrat" charset="0"/>
              <a:sym typeface="Montserrat" charset="0"/>
            </a:endParaRPr>
          </a:p>
        </p:txBody>
      </p:sp>
      <p:sp>
        <p:nvSpPr>
          <p:cNvPr id="3" name="Text Placeholder 2"/>
          <p:cNvSpPr>
            <a:spLocks noGrp="1"/>
          </p:cNvSpPr>
          <p:nvPr>
            <p:ph type="body" sz="quarter" idx="10"/>
          </p:nvPr>
        </p:nvSpPr>
        <p:spPr>
          <a:xfrm>
            <a:off x="299257" y="179197"/>
            <a:ext cx="5649913" cy="866599"/>
          </a:xfrm>
        </p:spPr>
        <p:txBody>
          <a:bodyPr/>
          <a:lstStyle>
            <a:lvl1pPr>
              <a:buNone/>
              <a:defRPr lang="it-IT" sz="2400" b="1" i="0" u="none" strike="noStrike" cap="none">
                <a:solidFill>
                  <a:schemeClr val="bg1"/>
                </a:solidFill>
                <a:latin typeface="Montserrat"/>
                <a:ea typeface="Montserrat"/>
                <a:cs typeface="Montserrat"/>
                <a:sym typeface="Montserrat"/>
              </a:defRPr>
            </a:lvl1pPr>
          </a:lstStyle>
          <a:p>
            <a:pPr lvl="0"/>
            <a:r>
              <a:rPr lang="en-US"/>
              <a:t>Click to edit Master text styles</a:t>
            </a:r>
          </a:p>
        </p:txBody>
      </p:sp>
    </p:spTree>
    <p:extLst>
      <p:ext uri="{BB962C8B-B14F-4D97-AF65-F5344CB8AC3E}">
        <p14:creationId xmlns:p14="http://schemas.microsoft.com/office/powerpoint/2010/main" val="1484721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pazio FULL ">
    <p:spTree>
      <p:nvGrpSpPr>
        <p:cNvPr id="1" name="Shape 36"/>
        <p:cNvGrpSpPr/>
        <p:nvPr/>
      </p:nvGrpSpPr>
      <p:grpSpPr>
        <a:xfrm>
          <a:off x="0" y="0"/>
          <a:ext cx="0" cy="0"/>
          <a:chOff x="0" y="0"/>
          <a:chExt cx="0" cy="0"/>
        </a:xfrm>
      </p:grpSpPr>
      <p:sp>
        <p:nvSpPr>
          <p:cNvPr id="4" name="Rectangle 3">
            <a:extLst>
              <a:ext uri="{FF2B5EF4-FFF2-40B4-BE49-F238E27FC236}">
                <a16:creationId xmlns:a16="http://schemas.microsoft.com/office/drawing/2014/main" id="{039D0307-BDE5-47B7-95AC-99BFF02959AF}"/>
              </a:ext>
            </a:extLst>
          </p:cNvPr>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6" name="Picture 4">
            <a:extLst>
              <a:ext uri="{FF2B5EF4-FFF2-40B4-BE49-F238E27FC236}">
                <a16:creationId xmlns:a16="http://schemas.microsoft.com/office/drawing/2014/main" id="{67087C79-E876-4647-A143-941C849EDF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00850" y="0"/>
            <a:ext cx="23431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87">
            <a:extLst>
              <a:ext uri="{FF2B5EF4-FFF2-40B4-BE49-F238E27FC236}">
                <a16:creationId xmlns:a16="http://schemas.microsoft.com/office/drawing/2014/main" id="{7CF926EF-F0DD-4CE9-914D-F05AE01C00AF}"/>
              </a:ext>
            </a:extLst>
          </p:cNvPr>
          <p:cNvSpPr txBox="1">
            <a:spLocks/>
          </p:cNvSpPr>
          <p:nvPr userDrawn="1"/>
        </p:nvSpPr>
        <p:spPr>
          <a:xfrm>
            <a:off x="5129213" y="6413500"/>
            <a:ext cx="3224212" cy="336550"/>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1pPr>
            <a:lvl2pPr marR="0" lvl="1"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2pPr>
            <a:lvl3pPr marR="0" lvl="2" algn="l" rtl="0">
              <a:lnSpc>
                <a:spcPct val="100000"/>
              </a:lnSpc>
              <a:spcBef>
                <a:spcPts val="480"/>
              </a:spcBef>
              <a:spcAft>
                <a:spcPts val="0"/>
              </a:spcAft>
              <a:buClr>
                <a:srgbClr val="999999"/>
              </a:buClr>
              <a:buSzPct val="100000"/>
              <a:buFont typeface="Karla"/>
              <a:buChar char="▹"/>
              <a:defRPr sz="1600" b="0" i="0" u="none" strike="noStrike" cap="none">
                <a:solidFill>
                  <a:srgbClr val="999999"/>
                </a:solidFill>
                <a:latin typeface="Karla"/>
                <a:ea typeface="Karla"/>
                <a:cs typeface="Karla"/>
                <a:sym typeface="Karla"/>
              </a:defRPr>
            </a:lvl3pPr>
            <a:lvl4pPr marR="0" lvl="3"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4pPr>
            <a:lvl5pPr marR="0" lvl="4"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5pPr>
            <a:lvl6pPr marR="0" lvl="5"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6pPr>
            <a:lvl7pPr marR="0" lvl="6"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7pPr>
            <a:lvl8pPr marR="0" lvl="7"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8pPr>
            <a:lvl9pPr marR="0" lvl="8" algn="l" rtl="0">
              <a:lnSpc>
                <a:spcPct val="100000"/>
              </a:lnSpc>
              <a:spcBef>
                <a:spcPts val="360"/>
              </a:spcBef>
              <a:spcAft>
                <a:spcPts val="0"/>
              </a:spcAft>
              <a:buClr>
                <a:srgbClr val="999999"/>
              </a:buClr>
              <a:buSzPct val="100000"/>
              <a:buFont typeface="Karla"/>
              <a:buNone/>
              <a:defRPr sz="1600" b="0" i="0" u="none" strike="noStrike" cap="none">
                <a:solidFill>
                  <a:srgbClr val="999999"/>
                </a:solidFill>
                <a:latin typeface="Karla"/>
                <a:ea typeface="Karla"/>
                <a:cs typeface="Karla"/>
                <a:sym typeface="Karla"/>
              </a:defRPr>
            </a:lvl9pPr>
          </a:lstStyle>
          <a:p>
            <a:pPr>
              <a:spcBef>
                <a:spcPts val="0"/>
              </a:spcBef>
              <a:buFont typeface="Karla"/>
              <a:buNone/>
              <a:defRPr/>
            </a:pPr>
            <a:r>
              <a:rPr lang="it-IT" sz="600" dirty="0">
                <a:solidFill>
                  <a:srgbClr val="737373"/>
                </a:solidFill>
              </a:rPr>
              <a:t>Direzione Generale per i contratti, gli acquisti e per i sistemi informativi e la statistica </a:t>
            </a:r>
            <a:endParaRPr lang="en" sz="600" dirty="0">
              <a:solidFill>
                <a:srgbClr val="737373"/>
              </a:solidFill>
            </a:endParaRPr>
          </a:p>
        </p:txBody>
      </p:sp>
      <p:pic>
        <p:nvPicPr>
          <p:cNvPr id="8" name="Picture 8">
            <a:extLst>
              <a:ext uri="{FF2B5EF4-FFF2-40B4-BE49-F238E27FC236}">
                <a16:creationId xmlns:a16="http://schemas.microsoft.com/office/drawing/2014/main" id="{B62C1938-C478-4BD6-B259-9D86C4B4900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8813" y="6396038"/>
            <a:ext cx="693737"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79">
            <a:extLst>
              <a:ext uri="{FF2B5EF4-FFF2-40B4-BE49-F238E27FC236}">
                <a16:creationId xmlns:a16="http://schemas.microsoft.com/office/drawing/2014/main" id="{763C322D-9511-4982-B9A8-D95DE02081EC}"/>
              </a:ext>
            </a:extLst>
          </p:cNvPr>
          <p:cNvSpPr txBox="1">
            <a:spLocks/>
          </p:cNvSpPr>
          <p:nvPr userDrawn="1"/>
        </p:nvSpPr>
        <p:spPr>
          <a:xfrm>
            <a:off x="300038" y="6205538"/>
            <a:ext cx="5649912" cy="544512"/>
          </a:xfrm>
          <a:prstGeom prst="rect">
            <a:avLst/>
          </a:prstGeom>
          <a:noFill/>
          <a:ln>
            <a:noFill/>
          </a:ln>
        </p:spPr>
        <p:txBody>
          <a:bodyPr lIns="91425" tIns="91425" rIns="91425" bIns="91425"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B7B7B7"/>
              </a:buClr>
              <a:buSzPct val="100000"/>
              <a:buFont typeface="Montserrat" charset="0"/>
              <a:buNone/>
            </a:pPr>
            <a:r>
              <a:rPr lang="it-IT" altLang="it-IT" sz="1000" b="1">
                <a:solidFill>
                  <a:srgbClr val="737373"/>
                </a:solidFill>
                <a:latin typeface="Karla" charset="0"/>
                <a:ea typeface="Karla" charset="0"/>
                <a:cs typeface="Montserrat" charset="0"/>
                <a:sym typeface="Montserrat" charset="0"/>
              </a:rPr>
              <a:t>Pagina </a:t>
            </a:r>
            <a:fld id="{2EF13269-0BC5-4991-A80A-A7945CDA5464}" type="slidenum">
              <a:rPr lang="it-IT" altLang="it-IT" sz="1000" b="1">
                <a:solidFill>
                  <a:srgbClr val="737373"/>
                </a:solidFill>
                <a:latin typeface="Karla" charset="0"/>
                <a:ea typeface="Karla" charset="0"/>
                <a:cs typeface="Montserrat" charset="0"/>
                <a:sym typeface="Montserrat" charset="0"/>
              </a:rPr>
              <a:pPr>
                <a:buClr>
                  <a:srgbClr val="B7B7B7"/>
                </a:buClr>
                <a:buSzPct val="100000"/>
                <a:buFont typeface="Montserrat" charset="0"/>
                <a:buNone/>
              </a:pPr>
              <a:t>‹N›</a:t>
            </a:fld>
            <a:endParaRPr lang="it-IT" altLang="it-IT" sz="1000">
              <a:solidFill>
                <a:srgbClr val="737373"/>
              </a:solidFill>
              <a:latin typeface="Karla" charset="0"/>
              <a:ea typeface="Karla" charset="0"/>
              <a:cs typeface="Montserrat" charset="0"/>
              <a:sym typeface="Montserrat" charset="0"/>
            </a:endParaRPr>
          </a:p>
        </p:txBody>
      </p:sp>
      <p:sp>
        <p:nvSpPr>
          <p:cNvPr id="3" name="Text Placeholder 2"/>
          <p:cNvSpPr>
            <a:spLocks noGrp="1"/>
          </p:cNvSpPr>
          <p:nvPr>
            <p:ph type="body" sz="quarter" idx="10"/>
          </p:nvPr>
        </p:nvSpPr>
        <p:spPr>
          <a:xfrm>
            <a:off x="299257" y="179197"/>
            <a:ext cx="5649913" cy="866599"/>
          </a:xfrm>
        </p:spPr>
        <p:txBody>
          <a:bodyPr/>
          <a:lstStyle>
            <a:lvl1pPr>
              <a:buNone/>
              <a:defRPr lang="it-IT" sz="2400" b="1" i="0" u="none" strike="noStrike" cap="none">
                <a:solidFill>
                  <a:srgbClr val="737373"/>
                </a:solidFill>
                <a:latin typeface="Montserrat"/>
                <a:ea typeface="Montserrat"/>
                <a:cs typeface="Montserrat"/>
                <a:sym typeface="Montserrat"/>
              </a:defRPr>
            </a:lvl1pPr>
          </a:lstStyle>
          <a:p>
            <a:pPr lvl="0"/>
            <a:r>
              <a:rPr lang="en-US"/>
              <a:t>Click to edit Master text styles</a:t>
            </a:r>
          </a:p>
        </p:txBody>
      </p:sp>
      <p:sp>
        <p:nvSpPr>
          <p:cNvPr id="5" name="Text Placeholder 4"/>
          <p:cNvSpPr>
            <a:spLocks noGrp="1"/>
          </p:cNvSpPr>
          <p:nvPr>
            <p:ph type="body" sz="quarter" idx="11"/>
          </p:nvPr>
        </p:nvSpPr>
        <p:spPr>
          <a:xfrm>
            <a:off x="300038" y="1263651"/>
            <a:ext cx="8450262" cy="4798483"/>
          </a:xfrm>
        </p:spPr>
        <p:txBody>
          <a:bodyPr/>
          <a:lstStyle>
            <a:lvl3pPr>
              <a:defRPr/>
            </a:lvl3pPr>
          </a:lstStyle>
          <a:p>
            <a:pPr lvl="0"/>
            <a:r>
              <a:rPr lang="en-US"/>
              <a:t>Click to edit Master text styles</a:t>
            </a:r>
          </a:p>
          <a:p>
            <a:pPr lvl="2"/>
            <a:r>
              <a:rPr lang="en-US"/>
              <a:t>  Second level</a:t>
            </a:r>
          </a:p>
          <a:p>
            <a:pPr lvl="2"/>
            <a:r>
              <a:rPr lang="en-US"/>
              <a:t>     Third level</a:t>
            </a:r>
          </a:p>
          <a:p>
            <a:pPr lvl="3"/>
            <a:r>
              <a:rPr lang="en-US"/>
              <a:t>Fourth level</a:t>
            </a:r>
          </a:p>
          <a:p>
            <a:pPr lvl="4"/>
            <a:r>
              <a:rPr lang="en-US"/>
              <a:t>Fifth level</a:t>
            </a:r>
            <a:endParaRPr lang="it-IT"/>
          </a:p>
        </p:txBody>
      </p:sp>
    </p:spTree>
    <p:extLst>
      <p:ext uri="{BB962C8B-B14F-4D97-AF65-F5344CB8AC3E}">
        <p14:creationId xmlns:p14="http://schemas.microsoft.com/office/powerpoint/2010/main" val="2967387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Vuota">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28DB5211-936D-42D5-896D-8EE57116E635}"/>
              </a:ext>
            </a:extLst>
          </p:cNvPr>
          <p:cNvSpPr txBox="1">
            <a:spLocks/>
          </p:cNvSpPr>
          <p:nvPr userDrawn="1"/>
        </p:nvSpPr>
        <p:spPr bwMode="auto">
          <a:xfrm>
            <a:off x="3059113" y="6475413"/>
            <a:ext cx="5567362" cy="350837"/>
          </a:xfrm>
          <a:prstGeom prst="rect">
            <a:avLst/>
          </a:prstGeom>
          <a:noFill/>
          <a:ln>
            <a:noFill/>
          </a:ln>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ts val="0"/>
              </a:spcBef>
              <a:spcAft>
                <a:spcPts val="0"/>
              </a:spcAft>
              <a:defRPr/>
            </a:pPr>
            <a:r>
              <a:rPr lang="it-IT" sz="1000" dirty="0">
                <a:solidFill>
                  <a:schemeClr val="bg1"/>
                </a:solidFill>
              </a:rPr>
              <a:t>Ente accreditato per la formazione del personale della scuola con Decreto MIUR del 21-03-2016</a:t>
            </a:r>
          </a:p>
        </p:txBody>
      </p:sp>
      <p:sp>
        <p:nvSpPr>
          <p:cNvPr id="8" name="Titolo 1"/>
          <p:cNvSpPr>
            <a:spLocks noGrp="1"/>
          </p:cNvSpPr>
          <p:nvPr>
            <p:ph type="title"/>
          </p:nvPr>
        </p:nvSpPr>
        <p:spPr>
          <a:xfrm>
            <a:off x="539552" y="2636912"/>
            <a:ext cx="8229600" cy="1143000"/>
          </a:xfrm>
        </p:spPr>
        <p:txBody>
          <a:bodyPr/>
          <a:lstStyle/>
          <a:p>
            <a:r>
              <a:rPr lang="it-IT" dirty="0"/>
              <a:t>Fare clic per modificare lo stile del titolo</a:t>
            </a:r>
          </a:p>
        </p:txBody>
      </p:sp>
      <p:sp>
        <p:nvSpPr>
          <p:cNvPr id="4" name="Rectangle 6">
            <a:extLst>
              <a:ext uri="{FF2B5EF4-FFF2-40B4-BE49-F238E27FC236}">
                <a16:creationId xmlns:a16="http://schemas.microsoft.com/office/drawing/2014/main" id="{862B18AF-46D6-461C-A2AA-168446C32526}"/>
              </a:ext>
            </a:extLst>
          </p:cNvPr>
          <p:cNvSpPr>
            <a:spLocks noGrp="1" noChangeArrowheads="1"/>
          </p:cNvSpPr>
          <p:nvPr>
            <p:ph type="sldNum" sz="quarter" idx="10"/>
          </p:nvPr>
        </p:nvSpPr>
        <p:spPr>
          <a:xfrm>
            <a:off x="250825" y="6237288"/>
            <a:ext cx="720725" cy="476250"/>
          </a:xfrm>
          <a:prstGeom prst="rect">
            <a:avLst/>
          </a:prstGeom>
        </p:spPr>
        <p:txBody>
          <a:bodyPr vert="horz" wrap="square" lIns="91440" tIns="45720" rIns="91440" bIns="45720" numCol="1" anchor="t" anchorCtr="0" compatLnSpc="1">
            <a:prstTxWarp prst="textNoShape">
              <a:avLst/>
            </a:prstTxWarp>
          </a:bodyPr>
          <a:lstStyle>
            <a:lvl1pPr>
              <a:defRPr sz="1200"/>
            </a:lvl1pPr>
          </a:lstStyle>
          <a:p>
            <a:fld id="{DC1FDB0C-4631-4447-A16D-97C43E59D601}" type="slidenum">
              <a:rPr lang="it-IT" altLang="it-IT"/>
              <a:pPr/>
              <a:t>‹N›</a:t>
            </a:fld>
            <a:endParaRPr lang="it-IT" altLang="it-IT"/>
          </a:p>
        </p:txBody>
      </p:sp>
    </p:spTree>
    <p:extLst>
      <p:ext uri="{BB962C8B-B14F-4D97-AF65-F5344CB8AC3E}">
        <p14:creationId xmlns:p14="http://schemas.microsoft.com/office/powerpoint/2010/main" val="2652115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168FF06-CE07-4BC0-AE85-FEE3127536D6}"/>
              </a:ext>
            </a:extLst>
          </p:cNvPr>
          <p:cNvSpPr txBox="1">
            <a:spLocks/>
          </p:cNvSpPr>
          <p:nvPr userDrawn="1"/>
        </p:nvSpPr>
        <p:spPr bwMode="auto">
          <a:xfrm>
            <a:off x="2987675" y="6538913"/>
            <a:ext cx="5688013" cy="349250"/>
          </a:xfrm>
          <a:prstGeom prst="rect">
            <a:avLst/>
          </a:prstGeom>
          <a:noFill/>
          <a:ln>
            <a:noFill/>
          </a:ln>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ts val="0"/>
              </a:spcBef>
              <a:spcAft>
                <a:spcPts val="0"/>
              </a:spcAft>
              <a:defRPr/>
            </a:pPr>
            <a:r>
              <a:rPr lang="it-IT" sz="1000" dirty="0">
                <a:solidFill>
                  <a:schemeClr val="bg1"/>
                </a:solidFill>
              </a:rPr>
              <a:t>Ente accreditato per la formazione del personale della scuola con Decreto MIUR del 21-03-2016</a:t>
            </a:r>
          </a:p>
          <a:p>
            <a:pPr algn="ctr" fontAlgn="auto">
              <a:spcBef>
                <a:spcPts val="0"/>
              </a:spcBef>
              <a:spcAft>
                <a:spcPts val="0"/>
              </a:spcAft>
              <a:defRPr/>
            </a:pPr>
            <a:endParaRPr lang="it-IT" sz="1000" dirty="0">
              <a:solidFill>
                <a:schemeClr val="bg1"/>
              </a:solidFill>
            </a:endParaRPr>
          </a:p>
        </p:txBody>
      </p:sp>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7E2F9EBE-833A-490F-B140-F8D3B45D02BE}"/>
              </a:ext>
            </a:extLst>
          </p:cNvPr>
          <p:cNvSpPr>
            <a:spLocks noGrp="1"/>
          </p:cNvSpPr>
          <p:nvPr>
            <p:ph type="dt" sz="half" idx="10"/>
          </p:nvPr>
        </p:nvSpPr>
        <p:spPr>
          <a:xfrm>
            <a:off x="628650" y="6356350"/>
            <a:ext cx="2057400" cy="365125"/>
          </a:xfrm>
          <a:prstGeom prst="rect">
            <a:avLst/>
          </a:prstGeom>
        </p:spPr>
        <p:txBody>
          <a:bodyPr/>
          <a:lstStyle>
            <a:lvl1pPr>
              <a:defRPr/>
            </a:lvl1pPr>
          </a:lstStyle>
          <a:p>
            <a:pPr>
              <a:defRPr/>
            </a:pPr>
            <a:fld id="{5D31432E-A77E-40B5-8E6E-2C1C772FC60A}" type="datetimeFigureOut">
              <a:rPr lang="en-US"/>
              <a:pPr>
                <a:defRPr/>
              </a:pPr>
              <a:t>12/2/2021</a:t>
            </a:fld>
            <a:endParaRPr lang="en-US" dirty="0"/>
          </a:p>
        </p:txBody>
      </p:sp>
      <p:sp>
        <p:nvSpPr>
          <p:cNvPr id="6" name="Segnaposto piè di pagina 4">
            <a:extLst>
              <a:ext uri="{FF2B5EF4-FFF2-40B4-BE49-F238E27FC236}">
                <a16:creationId xmlns:a16="http://schemas.microsoft.com/office/drawing/2014/main" id="{2A127997-FE9B-491F-986C-E63DD15A77FA}"/>
              </a:ext>
            </a:extLst>
          </p:cNvPr>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en-US"/>
          </a:p>
        </p:txBody>
      </p:sp>
      <p:sp>
        <p:nvSpPr>
          <p:cNvPr id="7" name="Segnaposto numero diapositiva 5">
            <a:extLst>
              <a:ext uri="{FF2B5EF4-FFF2-40B4-BE49-F238E27FC236}">
                <a16:creationId xmlns:a16="http://schemas.microsoft.com/office/drawing/2014/main" id="{3A5ED336-ECAE-4C7F-AC72-2C779F2D164B}"/>
              </a:ext>
            </a:extLst>
          </p:cNvPr>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98B2FF0-9053-4CFD-815E-645DBB1A4975}" type="slidenum">
              <a:rPr lang="it-IT" altLang="it-IT"/>
              <a:pPr/>
              <a:t>‹N›</a:t>
            </a:fld>
            <a:endParaRPr lang="it-IT" altLang="it-IT"/>
          </a:p>
        </p:txBody>
      </p:sp>
    </p:spTree>
    <p:extLst>
      <p:ext uri="{BB962C8B-B14F-4D97-AF65-F5344CB8AC3E}">
        <p14:creationId xmlns:p14="http://schemas.microsoft.com/office/powerpoint/2010/main" val="1032544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E4F3437A-7F29-4B6E-9FB3-F2E864731DE2}"/>
              </a:ext>
            </a:extLst>
          </p:cNvPr>
          <p:cNvSpPr txBox="1">
            <a:spLocks/>
          </p:cNvSpPr>
          <p:nvPr userDrawn="1"/>
        </p:nvSpPr>
        <p:spPr bwMode="auto">
          <a:xfrm>
            <a:off x="2987675" y="6538913"/>
            <a:ext cx="5688013" cy="349250"/>
          </a:xfrm>
          <a:prstGeom prst="rect">
            <a:avLst/>
          </a:prstGeom>
          <a:noFill/>
          <a:ln>
            <a:noFill/>
          </a:ln>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ts val="0"/>
              </a:spcBef>
              <a:spcAft>
                <a:spcPts val="0"/>
              </a:spcAft>
              <a:defRPr/>
            </a:pPr>
            <a:r>
              <a:rPr lang="it-IT" sz="1000" dirty="0">
                <a:solidFill>
                  <a:schemeClr val="bg1"/>
                </a:solidFill>
              </a:rPr>
              <a:t>Ente accreditato per la formazione del personale della scuola con Decreto MIUR del 21-03-2016</a:t>
            </a:r>
          </a:p>
          <a:p>
            <a:pPr algn="ctr" fontAlgn="auto">
              <a:spcBef>
                <a:spcPts val="0"/>
              </a:spcBef>
              <a:spcAft>
                <a:spcPts val="0"/>
              </a:spcAft>
              <a:defRPr/>
            </a:pPr>
            <a:endParaRPr lang="it-IT" sz="1000" dirty="0">
              <a:solidFill>
                <a:schemeClr val="bg1"/>
              </a:solidFill>
            </a:endParaRPr>
          </a:p>
        </p:txBody>
      </p:sp>
      <p:sp>
        <p:nvSpPr>
          <p:cNvPr id="2" name="Titolo 1"/>
          <p:cNvSpPr>
            <a:spLocks noGrp="1"/>
          </p:cNvSpPr>
          <p:nvPr>
            <p:ph type="title"/>
          </p:nvPr>
        </p:nvSpPr>
        <p:spPr>
          <a:xfrm>
            <a:off x="539552" y="188640"/>
            <a:ext cx="8229600" cy="1143000"/>
          </a:xfrm>
        </p:spPr>
        <p:txBody>
          <a:bodyPr/>
          <a:lstStyle/>
          <a:p>
            <a:r>
              <a:rPr lang="it-IT" dirty="0"/>
              <a:t>Fare clic per modificare lo stile del titolo</a:t>
            </a:r>
          </a:p>
        </p:txBody>
      </p:sp>
      <p:sp>
        <p:nvSpPr>
          <p:cNvPr id="9" name="Segnaposto testo 8"/>
          <p:cNvSpPr>
            <a:spLocks noGrp="1"/>
          </p:cNvSpPr>
          <p:nvPr>
            <p:ph type="body" sz="quarter" idx="13"/>
          </p:nvPr>
        </p:nvSpPr>
        <p:spPr>
          <a:xfrm>
            <a:off x="539750" y="1989138"/>
            <a:ext cx="8064500" cy="3960812"/>
          </a:xfrm>
          <a:prstGeom prst="rect">
            <a:avLst/>
          </a:prstGeom>
        </p:spPr>
        <p:txBody>
          <a:bodyPr/>
          <a:lstStyle>
            <a:lvl1pPr>
              <a:defRPr baseline="0">
                <a:solidFill>
                  <a:schemeClr val="tx1">
                    <a:lumMod val="65000"/>
                    <a:lumOff val="35000"/>
                  </a:schemeClr>
                </a:solidFill>
                <a:latin typeface="Arial" pitchFamily="34" charset="0"/>
              </a:defRPr>
            </a:lvl1pPr>
            <a:lvl2pPr>
              <a:defRPr baseline="0">
                <a:solidFill>
                  <a:schemeClr val="tx1">
                    <a:lumMod val="65000"/>
                    <a:lumOff val="35000"/>
                  </a:schemeClr>
                </a:solidFill>
                <a:latin typeface="Arial" pitchFamily="34" charset="0"/>
              </a:defRPr>
            </a:lvl2pPr>
            <a:lvl3pPr>
              <a:defRPr baseline="0">
                <a:solidFill>
                  <a:schemeClr val="tx1">
                    <a:lumMod val="65000"/>
                    <a:lumOff val="35000"/>
                  </a:schemeClr>
                </a:solidFill>
                <a:latin typeface="Arial" pitchFamily="34" charset="0"/>
              </a:defRPr>
            </a:lvl3pPr>
            <a:lvl4pPr>
              <a:defRPr baseline="0">
                <a:solidFill>
                  <a:schemeClr val="tx1">
                    <a:lumMod val="65000"/>
                    <a:lumOff val="35000"/>
                  </a:schemeClr>
                </a:solidFill>
                <a:latin typeface="Arial" pitchFamily="34" charset="0"/>
              </a:defRPr>
            </a:lvl4pPr>
            <a:lvl5pPr>
              <a:defRPr baseline="0">
                <a:solidFill>
                  <a:schemeClr val="tx1">
                    <a:lumMod val="65000"/>
                    <a:lumOff val="35000"/>
                  </a:schemeClr>
                </a:solidFill>
                <a:latin typeface="Arial" pitchFamily="34" charset="0"/>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Rectangle 6">
            <a:extLst>
              <a:ext uri="{FF2B5EF4-FFF2-40B4-BE49-F238E27FC236}">
                <a16:creationId xmlns:a16="http://schemas.microsoft.com/office/drawing/2014/main" id="{BA28C311-615E-4025-AE2E-9AB40DD7E05F}"/>
              </a:ext>
            </a:extLst>
          </p:cNvPr>
          <p:cNvSpPr>
            <a:spLocks noGrp="1" noChangeArrowheads="1"/>
          </p:cNvSpPr>
          <p:nvPr>
            <p:ph type="sldNum" sz="quarter" idx="14"/>
          </p:nvPr>
        </p:nvSpPr>
        <p:spPr>
          <a:xfrm>
            <a:off x="250825" y="6237288"/>
            <a:ext cx="720725" cy="476250"/>
          </a:xfrm>
          <a:prstGeom prst="rect">
            <a:avLst/>
          </a:prstGeom>
        </p:spPr>
        <p:txBody>
          <a:bodyPr vert="horz" wrap="square" lIns="91440" tIns="45720" rIns="91440" bIns="45720" numCol="1" anchor="t" anchorCtr="0" compatLnSpc="1">
            <a:prstTxWarp prst="textNoShape">
              <a:avLst/>
            </a:prstTxWarp>
          </a:bodyPr>
          <a:lstStyle>
            <a:lvl1pPr>
              <a:defRPr sz="1200"/>
            </a:lvl1pPr>
          </a:lstStyle>
          <a:p>
            <a:fld id="{BF0E12E9-42C5-4ED3-B4BD-F0225DC56825}" type="slidenum">
              <a:rPr lang="it-IT" altLang="it-IT"/>
              <a:pPr/>
              <a:t>‹N›</a:t>
            </a:fld>
            <a:endParaRPr lang="it-IT" altLang="it-IT"/>
          </a:p>
        </p:txBody>
      </p:sp>
    </p:spTree>
    <p:extLst>
      <p:ext uri="{BB962C8B-B14F-4D97-AF65-F5344CB8AC3E}">
        <p14:creationId xmlns:p14="http://schemas.microsoft.com/office/powerpoint/2010/main" val="1672373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olo e contenuto">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F9BB52B4-0B1F-425D-977F-311E0C5E602B}"/>
              </a:ext>
            </a:extLst>
          </p:cNvPr>
          <p:cNvSpPr txBox="1">
            <a:spLocks/>
          </p:cNvSpPr>
          <p:nvPr userDrawn="1"/>
        </p:nvSpPr>
        <p:spPr bwMode="auto">
          <a:xfrm>
            <a:off x="2987675" y="6538913"/>
            <a:ext cx="5688013" cy="349250"/>
          </a:xfrm>
          <a:prstGeom prst="rect">
            <a:avLst/>
          </a:prstGeom>
          <a:noFill/>
          <a:ln>
            <a:noFill/>
          </a:ln>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ts val="0"/>
              </a:spcBef>
              <a:spcAft>
                <a:spcPts val="0"/>
              </a:spcAft>
              <a:defRPr/>
            </a:pPr>
            <a:r>
              <a:rPr lang="it-IT" sz="1000" dirty="0">
                <a:solidFill>
                  <a:schemeClr val="bg1"/>
                </a:solidFill>
              </a:rPr>
              <a:t>Ente accreditato per la formazione del personale della scuola con Decreto MIUR del 21-03-2016</a:t>
            </a:r>
          </a:p>
          <a:p>
            <a:pPr algn="ctr" fontAlgn="auto">
              <a:spcBef>
                <a:spcPts val="0"/>
              </a:spcBef>
              <a:spcAft>
                <a:spcPts val="0"/>
              </a:spcAft>
              <a:defRPr/>
            </a:pPr>
            <a:endParaRPr lang="it-IT" sz="1000" dirty="0">
              <a:solidFill>
                <a:schemeClr val="bg1"/>
              </a:solidFill>
            </a:endParaRPr>
          </a:p>
        </p:txBody>
      </p:sp>
      <p:sp>
        <p:nvSpPr>
          <p:cNvPr id="2" name="Titolo 1"/>
          <p:cNvSpPr>
            <a:spLocks noGrp="1"/>
          </p:cNvSpPr>
          <p:nvPr>
            <p:ph type="title"/>
          </p:nvPr>
        </p:nvSpPr>
        <p:spPr>
          <a:xfrm>
            <a:off x="539552" y="188640"/>
            <a:ext cx="8229600" cy="1143000"/>
          </a:xfrm>
        </p:spPr>
        <p:txBody>
          <a:bodyPr/>
          <a:lstStyle/>
          <a:p>
            <a:r>
              <a:rPr lang="it-IT" dirty="0"/>
              <a:t>Fare clic per modificare lo stile del titolo</a:t>
            </a:r>
          </a:p>
        </p:txBody>
      </p:sp>
      <p:sp>
        <p:nvSpPr>
          <p:cNvPr id="9" name="Segnaposto testo 8"/>
          <p:cNvSpPr>
            <a:spLocks noGrp="1"/>
          </p:cNvSpPr>
          <p:nvPr>
            <p:ph type="body" sz="quarter" idx="13"/>
          </p:nvPr>
        </p:nvSpPr>
        <p:spPr>
          <a:xfrm>
            <a:off x="539750" y="1989138"/>
            <a:ext cx="8064500" cy="3960812"/>
          </a:xfrm>
          <a:prstGeom prst="rect">
            <a:avLst/>
          </a:prstGeom>
        </p:spPr>
        <p:txBody>
          <a:bodyPr/>
          <a:lstStyle>
            <a:lvl1pPr>
              <a:defRPr baseline="0">
                <a:solidFill>
                  <a:schemeClr val="tx1">
                    <a:lumMod val="65000"/>
                    <a:lumOff val="35000"/>
                  </a:schemeClr>
                </a:solidFill>
                <a:latin typeface="Arial" pitchFamily="34" charset="0"/>
              </a:defRPr>
            </a:lvl1pPr>
            <a:lvl2pPr>
              <a:defRPr baseline="0">
                <a:solidFill>
                  <a:schemeClr val="tx1">
                    <a:lumMod val="65000"/>
                    <a:lumOff val="35000"/>
                  </a:schemeClr>
                </a:solidFill>
                <a:latin typeface="Arial" pitchFamily="34" charset="0"/>
              </a:defRPr>
            </a:lvl2pPr>
            <a:lvl3pPr>
              <a:defRPr baseline="0">
                <a:solidFill>
                  <a:schemeClr val="tx1">
                    <a:lumMod val="65000"/>
                    <a:lumOff val="35000"/>
                  </a:schemeClr>
                </a:solidFill>
                <a:latin typeface="Arial" pitchFamily="34" charset="0"/>
              </a:defRPr>
            </a:lvl3pPr>
            <a:lvl4pPr>
              <a:defRPr baseline="0">
                <a:solidFill>
                  <a:schemeClr val="tx1">
                    <a:lumMod val="65000"/>
                    <a:lumOff val="35000"/>
                  </a:schemeClr>
                </a:solidFill>
                <a:latin typeface="Arial" pitchFamily="34" charset="0"/>
              </a:defRPr>
            </a:lvl4pPr>
            <a:lvl5pPr>
              <a:defRPr baseline="0">
                <a:solidFill>
                  <a:schemeClr val="tx1">
                    <a:lumMod val="65000"/>
                    <a:lumOff val="35000"/>
                  </a:schemeClr>
                </a:solidFill>
                <a:latin typeface="Arial" pitchFamily="34" charset="0"/>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Rectangle 6">
            <a:extLst>
              <a:ext uri="{FF2B5EF4-FFF2-40B4-BE49-F238E27FC236}">
                <a16:creationId xmlns:a16="http://schemas.microsoft.com/office/drawing/2014/main" id="{D27901AC-8CBA-4F57-BE7F-DBFA8F5E2795}"/>
              </a:ext>
            </a:extLst>
          </p:cNvPr>
          <p:cNvSpPr>
            <a:spLocks noGrp="1" noChangeArrowheads="1"/>
          </p:cNvSpPr>
          <p:nvPr>
            <p:ph type="sldNum" sz="quarter" idx="14"/>
          </p:nvPr>
        </p:nvSpPr>
        <p:spPr>
          <a:xfrm>
            <a:off x="250825" y="6237288"/>
            <a:ext cx="720725" cy="476250"/>
          </a:xfrm>
          <a:prstGeom prst="rect">
            <a:avLst/>
          </a:prstGeom>
        </p:spPr>
        <p:txBody>
          <a:bodyPr vert="horz" wrap="square" lIns="91440" tIns="45720" rIns="91440" bIns="45720" numCol="1" anchor="t" anchorCtr="0" compatLnSpc="1">
            <a:prstTxWarp prst="textNoShape">
              <a:avLst/>
            </a:prstTxWarp>
          </a:bodyPr>
          <a:lstStyle>
            <a:lvl1pPr>
              <a:defRPr sz="1200"/>
            </a:lvl1pPr>
          </a:lstStyle>
          <a:p>
            <a:fld id="{EC2D9FE8-3DAD-45D4-B977-E9AED9C60826}" type="slidenum">
              <a:rPr lang="it-IT" altLang="it-IT"/>
              <a:pPr/>
              <a:t>‹N›</a:t>
            </a:fld>
            <a:endParaRPr lang="it-IT" altLang="it-IT"/>
          </a:p>
        </p:txBody>
      </p:sp>
    </p:spTree>
    <p:extLst>
      <p:ext uri="{BB962C8B-B14F-4D97-AF65-F5344CB8AC3E}">
        <p14:creationId xmlns:p14="http://schemas.microsoft.com/office/powerpoint/2010/main" val="353731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Vuota">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4C1B51DC-9A3E-4C00-9291-16F0CE2625F3}"/>
              </a:ext>
            </a:extLst>
          </p:cNvPr>
          <p:cNvSpPr txBox="1">
            <a:spLocks/>
          </p:cNvSpPr>
          <p:nvPr userDrawn="1"/>
        </p:nvSpPr>
        <p:spPr bwMode="auto">
          <a:xfrm>
            <a:off x="3059113" y="6475413"/>
            <a:ext cx="5567362" cy="350837"/>
          </a:xfrm>
          <a:prstGeom prst="rect">
            <a:avLst/>
          </a:prstGeom>
          <a:noFill/>
          <a:ln>
            <a:noFill/>
          </a:ln>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ts val="0"/>
              </a:spcBef>
              <a:spcAft>
                <a:spcPts val="0"/>
              </a:spcAft>
              <a:defRPr/>
            </a:pPr>
            <a:r>
              <a:rPr lang="it-IT" sz="1000" dirty="0">
                <a:solidFill>
                  <a:schemeClr val="bg1"/>
                </a:solidFill>
              </a:rPr>
              <a:t>Ente accreditato per la formazione del personale della scuola con Decreto MIUR del 21-03-2016</a:t>
            </a:r>
          </a:p>
        </p:txBody>
      </p:sp>
      <p:sp>
        <p:nvSpPr>
          <p:cNvPr id="8" name="Titolo 1"/>
          <p:cNvSpPr>
            <a:spLocks noGrp="1"/>
          </p:cNvSpPr>
          <p:nvPr>
            <p:ph type="title"/>
          </p:nvPr>
        </p:nvSpPr>
        <p:spPr>
          <a:xfrm>
            <a:off x="539552" y="2636912"/>
            <a:ext cx="8229600" cy="1143000"/>
          </a:xfrm>
        </p:spPr>
        <p:txBody>
          <a:bodyPr/>
          <a:lstStyle/>
          <a:p>
            <a:r>
              <a:rPr lang="it-IT" dirty="0"/>
              <a:t>Fare clic per modificare lo stile del titolo</a:t>
            </a:r>
          </a:p>
        </p:txBody>
      </p:sp>
      <p:sp>
        <p:nvSpPr>
          <p:cNvPr id="4" name="Rectangle 6">
            <a:extLst>
              <a:ext uri="{FF2B5EF4-FFF2-40B4-BE49-F238E27FC236}">
                <a16:creationId xmlns:a16="http://schemas.microsoft.com/office/drawing/2014/main" id="{4C39A969-547D-48A9-BD75-70337A9FF5BD}"/>
              </a:ext>
            </a:extLst>
          </p:cNvPr>
          <p:cNvSpPr>
            <a:spLocks noGrp="1" noChangeArrowheads="1"/>
          </p:cNvSpPr>
          <p:nvPr>
            <p:ph type="sldNum" sz="quarter" idx="10"/>
          </p:nvPr>
        </p:nvSpPr>
        <p:spPr>
          <a:xfrm>
            <a:off x="250825" y="6237288"/>
            <a:ext cx="720725" cy="476250"/>
          </a:xfrm>
          <a:prstGeom prst="rect">
            <a:avLst/>
          </a:prstGeom>
        </p:spPr>
        <p:txBody>
          <a:bodyPr vert="horz" wrap="square" lIns="91440" tIns="45720" rIns="91440" bIns="45720" numCol="1" anchor="t" anchorCtr="0" compatLnSpc="1">
            <a:prstTxWarp prst="textNoShape">
              <a:avLst/>
            </a:prstTxWarp>
          </a:bodyPr>
          <a:lstStyle>
            <a:lvl1pPr>
              <a:defRPr sz="1200"/>
            </a:lvl1pPr>
          </a:lstStyle>
          <a:p>
            <a:fld id="{505816EE-5132-49E3-BC06-A3BB484B1751}" type="slidenum">
              <a:rPr lang="it-IT" altLang="it-IT"/>
              <a:pPr/>
              <a:t>‹N›</a:t>
            </a:fld>
            <a:endParaRPr lang="it-IT" altLang="it-IT"/>
          </a:p>
        </p:txBody>
      </p:sp>
    </p:spTree>
    <p:extLst>
      <p:ext uri="{BB962C8B-B14F-4D97-AF65-F5344CB8AC3E}">
        <p14:creationId xmlns:p14="http://schemas.microsoft.com/office/powerpoint/2010/main" val="1686420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Diapositiva titolo">
    <p:bg>
      <p:bgRef idx="1001">
        <a:schemeClr val="bg2"/>
      </p:bgRef>
    </p:bg>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D80327C9-39DB-4290-A756-924A077BED9E}" type="datetimeFigureOut">
              <a:rPr lang="it-IT" smtClean="0"/>
              <a:t>02/12/2021</a:t>
            </a:fld>
            <a:endParaRPr lang="it-IT"/>
          </a:p>
        </p:txBody>
      </p:sp>
      <p:sp>
        <p:nvSpPr>
          <p:cNvPr id="17" name="Segnaposto piè di pagina 16"/>
          <p:cNvSpPr>
            <a:spLocks noGrp="1"/>
          </p:cNvSpPr>
          <p:nvPr>
            <p:ph type="ftr" sz="quarter" idx="11"/>
          </p:nvPr>
        </p:nvSpPr>
        <p:spPr/>
        <p:txBody>
          <a:bodyPr/>
          <a:lstStyle/>
          <a:p>
            <a:endParaRPr lang="it-IT"/>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B70A14-9BAD-4D05-A0B4-C02D71D3169D}"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a:t>Fare clic per modificare lo stile del titolo</a:t>
            </a:r>
            <a:endParaRPr kumimoji="0" lang="en-US"/>
          </a:p>
        </p:txBody>
      </p:sp>
    </p:spTree>
    <p:extLst>
      <p:ext uri="{BB962C8B-B14F-4D97-AF65-F5344CB8AC3E}">
        <p14:creationId xmlns:p14="http://schemas.microsoft.com/office/powerpoint/2010/main" val="139132074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66CC"/>
        </a:solidFill>
        <a:effectLst/>
      </p:bgPr>
    </p:bg>
    <p:spTree>
      <p:nvGrpSpPr>
        <p:cNvPr id="1" name=""/>
        <p:cNvGrpSpPr/>
        <p:nvPr/>
      </p:nvGrpSpPr>
      <p:grpSpPr>
        <a:xfrm>
          <a:off x="0" y="0"/>
          <a:ext cx="0" cy="0"/>
          <a:chOff x="0" y="0"/>
          <a:chExt cx="0" cy="0"/>
        </a:xfrm>
      </p:grpSpPr>
      <p:sp>
        <p:nvSpPr>
          <p:cNvPr id="1026" name="Shape 6">
            <a:extLst>
              <a:ext uri="{FF2B5EF4-FFF2-40B4-BE49-F238E27FC236}">
                <a16:creationId xmlns:a16="http://schemas.microsoft.com/office/drawing/2014/main" id="{3447F0D4-6E37-490C-8A73-4A7316B3EAC6}"/>
              </a:ext>
            </a:extLst>
          </p:cNvPr>
          <p:cNvSpPr txBox="1">
            <a:spLocks noGrp="1"/>
          </p:cNvSpPr>
          <p:nvPr>
            <p:ph type="title"/>
          </p:nvPr>
        </p:nvSpPr>
        <p:spPr bwMode="auto">
          <a:xfrm>
            <a:off x="457200" y="2511425"/>
            <a:ext cx="5184775"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it-IT" altLang="it-IT">
              <a:sym typeface="Arial" panose="020B0604020202020204" pitchFamily="34" charset="0"/>
            </a:endParaRPr>
          </a:p>
        </p:txBody>
      </p:sp>
      <p:sp>
        <p:nvSpPr>
          <p:cNvPr id="1027" name="Shape 7">
            <a:extLst>
              <a:ext uri="{FF2B5EF4-FFF2-40B4-BE49-F238E27FC236}">
                <a16:creationId xmlns:a16="http://schemas.microsoft.com/office/drawing/2014/main" id="{7C1E9DAA-5724-4881-9B07-73F99FAD82FB}"/>
              </a:ext>
            </a:extLst>
          </p:cNvPr>
          <p:cNvSpPr txBox="1">
            <a:spLocks noGrp="1"/>
          </p:cNvSpPr>
          <p:nvPr>
            <p:ph type="body" idx="1"/>
          </p:nvPr>
        </p:nvSpPr>
        <p:spPr bwMode="auto">
          <a:xfrm>
            <a:off x="457200" y="3327400"/>
            <a:ext cx="5184775" cy="30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it-IT" altLang="it-IT">
              <a:sym typeface="Arial" panose="020B0604020202020204" pitchFamily="34" charset="0"/>
            </a:endParaRPr>
          </a:p>
        </p:txBody>
      </p:sp>
    </p:spTree>
    <p:extLst>
      <p:ext uri="{BB962C8B-B14F-4D97-AF65-F5344CB8AC3E}">
        <p14:creationId xmlns:p14="http://schemas.microsoft.com/office/powerpoint/2010/main" val="185971009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body" sz="quarter" idx="10"/>
          </p:nvPr>
        </p:nvSpPr>
        <p:spPr>
          <a:xfrm>
            <a:off x="2987824" y="5517232"/>
            <a:ext cx="4788532" cy="1134031"/>
          </a:xfrm>
        </p:spPr>
        <p:txBody>
          <a:bodyPr>
            <a:noAutofit/>
          </a:bodyPr>
          <a:lstStyle/>
          <a:p>
            <a:pPr algn="ctr"/>
            <a:endParaRPr lang="it-IT" sz="2400" dirty="0">
              <a:solidFill>
                <a:srgbClr val="002060"/>
              </a:solidFill>
              <a:latin typeface="Calibri" panose="020F0502020204030204" pitchFamily="34" charset="0"/>
              <a:cs typeface="Calibri" panose="020F0502020204030204" pitchFamily="34" charset="0"/>
            </a:endParaRPr>
          </a:p>
          <a:p>
            <a:pPr algn="r"/>
            <a:r>
              <a:rPr lang="it-IT" sz="2400" i="1" dirty="0" err="1" smtClean="0">
                <a:solidFill>
                  <a:schemeClr val="accent1">
                    <a:lumMod val="50000"/>
                  </a:schemeClr>
                </a:solidFill>
                <a:latin typeface="Calibri" panose="020F0502020204030204" pitchFamily="34" charset="0"/>
                <a:cs typeface="Calibri" panose="020F0502020204030204" pitchFamily="34" charset="0"/>
              </a:rPr>
              <a:t>Prof.Biagio</a:t>
            </a:r>
            <a:r>
              <a:rPr lang="it-IT" sz="2400" i="1" dirty="0" smtClean="0">
                <a:solidFill>
                  <a:schemeClr val="accent1">
                    <a:lumMod val="50000"/>
                  </a:schemeClr>
                </a:solidFill>
                <a:latin typeface="Calibri" panose="020F0502020204030204" pitchFamily="34" charset="0"/>
                <a:cs typeface="Calibri" panose="020F0502020204030204" pitchFamily="34" charset="0"/>
              </a:rPr>
              <a:t> Trotta</a:t>
            </a:r>
            <a:r>
              <a:rPr lang="it-IT" sz="2400" dirty="0" smtClean="0">
                <a:latin typeface="Calibri" panose="020F0502020204030204" pitchFamily="34" charset="0"/>
                <a:cs typeface="Calibri" panose="020F0502020204030204" pitchFamily="34" charset="0"/>
              </a:rPr>
              <a:t>                                                </a:t>
            </a:r>
            <a:endParaRPr lang="it-IT" sz="1200" dirty="0">
              <a:solidFill>
                <a:srgbClr val="005EBD"/>
              </a:solidFill>
              <a:latin typeface="Calibri" panose="020F0502020204030204" pitchFamily="34" charset="0"/>
              <a:cs typeface="Calibri" panose="020F0502020204030204" pitchFamily="34" charset="0"/>
            </a:endParaRPr>
          </a:p>
          <a:p>
            <a:pPr algn="r"/>
            <a:r>
              <a:rPr lang="it-IT" sz="1200" dirty="0">
                <a:solidFill>
                  <a:srgbClr val="005EBD"/>
                </a:solidFill>
                <a:latin typeface="Calibri" panose="020F0502020204030204" pitchFamily="34" charset="0"/>
                <a:cs typeface="Calibri" panose="020F0502020204030204" pitchFamily="34" charset="0"/>
              </a:rPr>
              <a:t> 			      </a:t>
            </a:r>
          </a:p>
        </p:txBody>
      </p:sp>
      <p:sp>
        <p:nvSpPr>
          <p:cNvPr id="2" name="Titolo 1"/>
          <p:cNvSpPr>
            <a:spLocks noGrp="1"/>
          </p:cNvSpPr>
          <p:nvPr>
            <p:ph type="ctrTitle" idx="4294967295"/>
          </p:nvPr>
        </p:nvSpPr>
        <p:spPr>
          <a:xfrm>
            <a:off x="299942" y="2420888"/>
            <a:ext cx="6876256" cy="1563960"/>
          </a:xfrm>
        </p:spPr>
        <p:txBody>
          <a:bodyPr/>
          <a:lstStyle/>
          <a:p>
            <a:pPr algn="ctr"/>
            <a:r>
              <a:rPr lang="it-IT" sz="4000" b="1" dirty="0">
                <a:solidFill>
                  <a:srgbClr val="005EBD"/>
                </a:solidFill>
                <a:latin typeface="Calibri" panose="020F0502020204030204" pitchFamily="34" charset="0"/>
                <a:cs typeface="Calibri" panose="020F0502020204030204" pitchFamily="34" charset="0"/>
              </a:rPr>
              <a:t>Scienza, tecnologia, ingegneria e matematica nei piani di lezione STEM della Primaria: </a:t>
            </a:r>
            <a:r>
              <a:rPr lang="it-IT" sz="4000" b="1" dirty="0" smtClean="0">
                <a:solidFill>
                  <a:srgbClr val="FF0000"/>
                </a:solidFill>
                <a:latin typeface="Calibri" panose="020F0502020204030204" pitchFamily="34" charset="0"/>
                <a:cs typeface="Calibri" panose="020F0502020204030204" pitchFamily="34" charset="0"/>
              </a:rPr>
              <a:t>ESEMPIO DI PROGETTO</a:t>
            </a:r>
            <a:endParaRPr lang="it-IT" sz="40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3961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DIDATTICO</a:t>
            </a: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1839914"/>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b="0" dirty="0" smtClean="0">
                <a:solidFill>
                  <a:schemeClr val="tx1"/>
                </a:solidFill>
                <a:latin typeface="Calibri" panose="020F0502020204030204" pitchFamily="34" charset="0"/>
                <a:cs typeface="Calibri" panose="020F0502020204030204" pitchFamily="34" charset="0"/>
              </a:rPr>
              <a:t>CONCETTI </a:t>
            </a:r>
            <a:r>
              <a:rPr lang="it-IT" b="0" dirty="0">
                <a:solidFill>
                  <a:schemeClr val="tx1"/>
                </a:solidFill>
                <a:latin typeface="Calibri" panose="020F0502020204030204" pitchFamily="34" charset="0"/>
                <a:cs typeface="Calibri" panose="020F0502020204030204" pitchFamily="34" charset="0"/>
              </a:rPr>
              <a:t>CHIAVE:</a:t>
            </a:r>
          </a:p>
          <a:p>
            <a:pPr marL="514350" indent="-514350" algn="just">
              <a:buClr>
                <a:srgbClr val="005EBD"/>
              </a:buClr>
              <a:buFont typeface="Wingdings" panose="05000000000000000000" pitchFamily="2" charset="2"/>
              <a:buChar char="§"/>
            </a:pPr>
            <a:r>
              <a:rPr lang="it-IT" b="0" dirty="0" smtClean="0">
                <a:solidFill>
                  <a:schemeClr val="tx1"/>
                </a:solidFill>
                <a:latin typeface="Calibri" panose="020F0502020204030204" pitchFamily="34" charset="0"/>
                <a:cs typeface="Calibri" panose="020F0502020204030204" pitchFamily="34" charset="0"/>
              </a:rPr>
              <a:t>Come migliorare la competitività nell’educazione della </a:t>
            </a:r>
            <a:r>
              <a:rPr lang="it-IT" b="0" dirty="0">
                <a:solidFill>
                  <a:schemeClr val="tx1"/>
                </a:solidFill>
                <a:latin typeface="Calibri" panose="020F0502020204030204" pitchFamily="34" charset="0"/>
                <a:cs typeface="Calibri" panose="020F0502020204030204" pitchFamily="34" charset="0"/>
              </a:rPr>
              <a:t>prima infanzia della scienza e della tecnologia? </a:t>
            </a:r>
          </a:p>
          <a:p>
            <a:pPr marL="514350" indent="-514350" algn="just">
              <a:buClr>
                <a:srgbClr val="005EBD"/>
              </a:buClr>
              <a:buFont typeface="Wingdings" panose="05000000000000000000" pitchFamily="2" charset="2"/>
              <a:buChar char="§"/>
            </a:pPr>
            <a:endParaRPr lang="it-IT" b="0" dirty="0">
              <a:solidFill>
                <a:schemeClr val="tx1"/>
              </a:solidFill>
              <a:latin typeface="Calibri" panose="020F0502020204030204" pitchFamily="34" charset="0"/>
              <a:cs typeface="Calibri" panose="020F0502020204030204" pitchFamily="34" charset="0"/>
            </a:endParaRPr>
          </a:p>
          <a:p>
            <a:pPr marL="514350" indent="-514350" algn="just">
              <a:buClr>
                <a:srgbClr val="005EBD"/>
              </a:buClr>
              <a:buFont typeface="Wingdings" panose="05000000000000000000" pitchFamily="2" charset="2"/>
              <a:buChar char="§"/>
            </a:pPr>
            <a:r>
              <a:rPr lang="it-IT" b="0" dirty="0" smtClean="0">
                <a:solidFill>
                  <a:schemeClr val="tx1"/>
                </a:solidFill>
                <a:latin typeface="Calibri" panose="020F0502020204030204" pitchFamily="34" charset="0"/>
                <a:cs typeface="Calibri" panose="020F0502020204030204" pitchFamily="34" charset="0"/>
              </a:rPr>
              <a:t>Usa </a:t>
            </a:r>
            <a:r>
              <a:rPr lang="it-IT" b="0" dirty="0">
                <a:solidFill>
                  <a:schemeClr val="tx1"/>
                </a:solidFill>
                <a:latin typeface="Calibri" panose="020F0502020204030204" pitchFamily="34" charset="0"/>
                <a:cs typeface="Calibri" panose="020F0502020204030204" pitchFamily="34" charset="0"/>
              </a:rPr>
              <a:t>STEM nei tuoi piani di lezione STEM di prima elementare! Avrà un impatto sullo sviluppo della conoscenza e delle competenze digitali.</a:t>
            </a:r>
          </a:p>
        </p:txBody>
      </p:sp>
    </p:spTree>
    <p:extLst>
      <p:ext uri="{BB962C8B-B14F-4D97-AF65-F5344CB8AC3E}">
        <p14:creationId xmlns:p14="http://schemas.microsoft.com/office/powerpoint/2010/main" val="1469618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DIDATTICO E LA </a:t>
            </a:r>
            <a:r>
              <a:rPr lang="it-IT" sz="2800" dirty="0" smtClean="0">
                <a:solidFill>
                  <a:srgbClr val="005EBD"/>
                </a:solidFill>
                <a:latin typeface="Calibri" panose="020F0502020204030204" pitchFamily="34" charset="0"/>
                <a:cs typeface="Calibri" panose="020F0502020204030204" pitchFamily="34" charset="0"/>
              </a:rPr>
              <a:t>PROGETTAZIONE</a:t>
            </a:r>
            <a:endParaRPr lang="it-IT" sz="2800" dirty="0">
              <a:solidFill>
                <a:srgbClr val="005EBD"/>
              </a:solidFill>
              <a:latin typeface="Calibri" panose="020F0502020204030204" pitchFamily="34" charset="0"/>
              <a:cs typeface="Calibri" panose="020F0502020204030204" pitchFamily="34" charset="0"/>
            </a:endParaRP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1839914"/>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sz="2800" b="0" dirty="0">
                <a:solidFill>
                  <a:schemeClr val="tx1"/>
                </a:solidFill>
                <a:latin typeface="Calibri" panose="020F0502020204030204" pitchFamily="34" charset="0"/>
                <a:cs typeface="Calibri" panose="020F0502020204030204" pitchFamily="34" charset="0"/>
              </a:rPr>
              <a:t>STEM è comunemente usato per riferirsi a una politica educativa e alla scelta della metodologia educativa nelle scuole che rendono l’apprendimento di scienze, tecnologia, ingegneria e matematica molto più agevole. Esempi notevoli sono la Gran Bretagna o gli Stati Uniti d’America. In questi paesi, i sistemi educativi e le scuole svolgono un ruolo chiave nel determinare l’interesse dei bambini e dei giovani nelle materie STEM e nel garantire pari opportunità di accesso e di beneficiare di un’istruzione STEM di alta qualità.</a:t>
            </a:r>
          </a:p>
        </p:txBody>
      </p:sp>
    </p:spTree>
    <p:extLst>
      <p:ext uri="{BB962C8B-B14F-4D97-AF65-F5344CB8AC3E}">
        <p14:creationId xmlns:p14="http://schemas.microsoft.com/office/powerpoint/2010/main" val="4115364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DIDATTICO E LA PROGETTAZIONE </a:t>
            </a: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1839914"/>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b="0" dirty="0">
                <a:solidFill>
                  <a:schemeClr val="tx1"/>
                </a:solidFill>
                <a:latin typeface="Calibri" panose="020F0502020204030204" pitchFamily="34" charset="0"/>
                <a:cs typeface="Calibri" panose="020F0502020204030204" pitchFamily="34" charset="0"/>
              </a:rPr>
              <a:t>La psicologia è parte principale di </a:t>
            </a:r>
            <a:r>
              <a:rPr lang="it-IT" b="0" dirty="0" smtClean="0">
                <a:solidFill>
                  <a:schemeClr val="tx1"/>
                </a:solidFill>
                <a:latin typeface="Calibri" panose="020F0502020204030204" pitchFamily="34" charset="0"/>
                <a:cs typeface="Calibri" panose="020F0502020204030204" pitchFamily="34" charset="0"/>
              </a:rPr>
              <a:t>STEM</a:t>
            </a:r>
          </a:p>
          <a:p>
            <a:pPr algn="just">
              <a:buClr>
                <a:srgbClr val="005EBD"/>
              </a:buClr>
            </a:pPr>
            <a:endParaRPr lang="it-IT" b="0" dirty="0">
              <a:solidFill>
                <a:schemeClr val="tx1"/>
              </a:solidFill>
              <a:latin typeface="Calibri" panose="020F0502020204030204" pitchFamily="34" charset="0"/>
              <a:cs typeface="Calibri" panose="020F0502020204030204" pitchFamily="34" charset="0"/>
            </a:endParaRPr>
          </a:p>
          <a:p>
            <a:pPr algn="just">
              <a:buClr>
                <a:srgbClr val="005EBD"/>
              </a:buClr>
            </a:pPr>
            <a:r>
              <a:rPr lang="it-IT" b="0" dirty="0">
                <a:solidFill>
                  <a:schemeClr val="tx1"/>
                </a:solidFill>
                <a:latin typeface="Calibri" panose="020F0502020204030204" pitchFamily="34" charset="0"/>
                <a:cs typeface="Calibri" panose="020F0502020204030204" pitchFamily="34" charset="0"/>
              </a:rPr>
              <a:t>Tuttavia, la psicologia è considerata la parte principale dello STEM, oltre alle altre due materie. Nel sistema educativo degli Stati Uniti (e del Regno Unito), per esempio, nelle scuole primarie, medie e superiori, il termine scienze si riferisce alle scienze naturali, dove la matematica è una materia separata e le scienze sociali sono combinate con le scienze umane come parte degli studi sui concetti sociali generali</a:t>
            </a:r>
          </a:p>
        </p:txBody>
      </p:sp>
    </p:spTree>
    <p:extLst>
      <p:ext uri="{BB962C8B-B14F-4D97-AF65-F5344CB8AC3E}">
        <p14:creationId xmlns:p14="http://schemas.microsoft.com/office/powerpoint/2010/main" val="2677326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a:t>
            </a:r>
            <a:r>
              <a:rPr lang="it-IT" sz="2800" dirty="0" smtClean="0">
                <a:solidFill>
                  <a:srgbClr val="005EBD"/>
                </a:solidFill>
                <a:latin typeface="Calibri" panose="020F0502020204030204" pitchFamily="34" charset="0"/>
                <a:cs typeface="Calibri" panose="020F0502020204030204" pitchFamily="34" charset="0"/>
              </a:rPr>
              <a:t>DIDATTICO E I PUNTI DI CRITICITA’</a:t>
            </a:r>
            <a:endParaRPr lang="it-IT" sz="2800" dirty="0">
              <a:solidFill>
                <a:srgbClr val="005EBD"/>
              </a:solidFill>
              <a:latin typeface="Calibri" panose="020F0502020204030204" pitchFamily="34" charset="0"/>
              <a:cs typeface="Calibri" panose="020F0502020204030204" pitchFamily="34" charset="0"/>
            </a:endParaRP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1861948"/>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sz="2800" b="0" dirty="0">
                <a:solidFill>
                  <a:schemeClr val="tx1"/>
                </a:solidFill>
                <a:latin typeface="Calibri" panose="020F0502020204030204" pitchFamily="34" charset="0"/>
                <a:cs typeface="Calibri" panose="020F0502020204030204" pitchFamily="34" charset="0"/>
              </a:rPr>
              <a:t>Alcuni pedagogisti avvertono che a causa della scarsa educazione della matematica precoce, la metà degli studenti con un basso capitale familiare e sociale ha serie difficoltà nell’acquisire risorse matematiche. E ciò gli renderà complesso l’accesso al mondo del lavoro</a:t>
            </a:r>
            <a:r>
              <a:rPr lang="it-IT" b="0" dirty="0">
                <a:solidFill>
                  <a:schemeClr val="tx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3830482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DIDATTICO</a:t>
            </a: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980728"/>
            <a:ext cx="8017159" cy="546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b="0" dirty="0">
                <a:solidFill>
                  <a:schemeClr val="tx1"/>
                </a:solidFill>
                <a:latin typeface="Calibri" panose="020F0502020204030204" pitchFamily="34" charset="0"/>
                <a:cs typeface="Calibri" panose="020F0502020204030204" pitchFamily="34" charset="0"/>
              </a:rPr>
              <a:t>L’arte nei piani di lezione STEM di prima elementare</a:t>
            </a:r>
          </a:p>
          <a:p>
            <a:pPr algn="just">
              <a:buClr>
                <a:srgbClr val="005EBD"/>
              </a:buClr>
            </a:pPr>
            <a:endParaRPr lang="it-IT" b="0" dirty="0">
              <a:solidFill>
                <a:schemeClr val="tx1"/>
              </a:solidFill>
              <a:latin typeface="Calibri" panose="020F0502020204030204" pitchFamily="34" charset="0"/>
              <a:cs typeface="Calibri" panose="020F0502020204030204" pitchFamily="34" charset="0"/>
            </a:endParaRPr>
          </a:p>
          <a:p>
            <a:pPr algn="just">
              <a:buClr>
                <a:srgbClr val="005EBD"/>
              </a:buClr>
            </a:pPr>
            <a:r>
              <a:rPr lang="it-IT" b="0" dirty="0">
                <a:solidFill>
                  <a:schemeClr val="tx1"/>
                </a:solidFill>
                <a:latin typeface="Calibri" panose="020F0502020204030204" pitchFamily="34" charset="0"/>
                <a:cs typeface="Calibri" panose="020F0502020204030204" pitchFamily="34" charset="0"/>
              </a:rPr>
              <a:t>Espandendo STEM con la componente “arti”, è stato creato il concetto STEAM, che sottolinea l’importanza dell’arte nell’educazione innovativa.</a:t>
            </a:r>
          </a:p>
          <a:p>
            <a:pPr algn="just">
              <a:buClr>
                <a:srgbClr val="005EBD"/>
              </a:buClr>
            </a:pPr>
            <a:endParaRPr lang="it-IT" b="0" dirty="0">
              <a:solidFill>
                <a:schemeClr val="tx1"/>
              </a:solidFill>
              <a:latin typeface="Calibri" panose="020F0502020204030204" pitchFamily="34" charset="0"/>
              <a:cs typeface="Calibri" panose="020F0502020204030204" pitchFamily="34" charset="0"/>
            </a:endParaRPr>
          </a:p>
          <a:p>
            <a:pPr algn="just">
              <a:buClr>
                <a:srgbClr val="005EBD"/>
              </a:buClr>
            </a:pPr>
            <a:r>
              <a:rPr lang="it-IT" b="0" dirty="0">
                <a:solidFill>
                  <a:schemeClr val="tx1"/>
                </a:solidFill>
                <a:latin typeface="Calibri" panose="020F0502020204030204" pitchFamily="34" charset="0"/>
                <a:cs typeface="Calibri" panose="020F0502020204030204" pitchFamily="34" charset="0"/>
              </a:rPr>
              <a:t>L’idea di STEAM è sviluppata in molte istituzioni educative in tutto il mondo, ma sta accadendo in modo particolarmente intenso negli Stati Uniti.</a:t>
            </a:r>
          </a:p>
        </p:txBody>
      </p:sp>
    </p:spTree>
    <p:extLst>
      <p:ext uri="{BB962C8B-B14F-4D97-AF65-F5344CB8AC3E}">
        <p14:creationId xmlns:p14="http://schemas.microsoft.com/office/powerpoint/2010/main" val="3895132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a:t>
            </a:r>
            <a:r>
              <a:rPr lang="it-IT" sz="2800" dirty="0" smtClean="0">
                <a:solidFill>
                  <a:srgbClr val="005EBD"/>
                </a:solidFill>
                <a:latin typeface="Calibri" panose="020F0502020204030204" pitchFamily="34" charset="0"/>
                <a:cs typeface="Calibri" panose="020F0502020204030204" pitchFamily="34" charset="0"/>
              </a:rPr>
              <a:t>DIDATTICO IL LEGAME TRA ARTE E TECNOLOGIA</a:t>
            </a:r>
            <a:endParaRPr lang="it-IT" sz="2800" dirty="0">
              <a:solidFill>
                <a:srgbClr val="005EBD"/>
              </a:solidFill>
              <a:latin typeface="Calibri" panose="020F0502020204030204" pitchFamily="34" charset="0"/>
              <a:cs typeface="Calibri" panose="020F0502020204030204" pitchFamily="34" charset="0"/>
            </a:endParaRP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1839914"/>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sz="2800" b="0" dirty="0">
                <a:solidFill>
                  <a:schemeClr val="tx1"/>
                </a:solidFill>
                <a:latin typeface="Calibri" panose="020F0502020204030204" pitchFamily="34" charset="0"/>
                <a:cs typeface="Calibri" panose="020F0502020204030204" pitchFamily="34" charset="0"/>
              </a:rPr>
              <a:t>Possiamo sfoggiare un legame speciale che lega arte e tecnologia negli esempi di Leonardo da Vinci, o Johannes Gutenberg, o, al contrario, Jules Verne come quelli la cui vita testimonia che il genio dell’inventore e la visione dell’artista sono anche strettamente correlati non sono abbastanza convincenti, il presente e il futuro forniranno inevitabilmente più </a:t>
            </a:r>
            <a:r>
              <a:rPr lang="it-IT" sz="2800" b="0" dirty="0" smtClean="0">
                <a:solidFill>
                  <a:schemeClr val="tx1"/>
                </a:solidFill>
                <a:latin typeface="Calibri" panose="020F0502020204030204" pitchFamily="34" charset="0"/>
                <a:cs typeface="Calibri" panose="020F0502020204030204" pitchFamily="34" charset="0"/>
              </a:rPr>
              <a:t>argomenti</a:t>
            </a:r>
            <a:endParaRPr lang="it-IT" sz="2800" b="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11740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DIDATTICO</a:t>
            </a: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6215" y="1132157"/>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sz="2800" b="0" dirty="0">
                <a:solidFill>
                  <a:schemeClr val="tx1"/>
                </a:solidFill>
                <a:latin typeface="Calibri" panose="020F0502020204030204" pitchFamily="34" charset="0"/>
                <a:cs typeface="Calibri" panose="020F0502020204030204" pitchFamily="34" charset="0"/>
              </a:rPr>
              <a:t>La combinazione creativa</a:t>
            </a:r>
          </a:p>
          <a:p>
            <a:pPr algn="just">
              <a:buClr>
                <a:srgbClr val="005EBD"/>
              </a:buClr>
            </a:pPr>
            <a:endParaRPr lang="it-IT" sz="2800" b="0" dirty="0">
              <a:solidFill>
                <a:schemeClr val="tx1"/>
              </a:solidFill>
              <a:latin typeface="Calibri" panose="020F0502020204030204" pitchFamily="34" charset="0"/>
              <a:cs typeface="Calibri" panose="020F0502020204030204" pitchFamily="34" charset="0"/>
            </a:endParaRPr>
          </a:p>
          <a:p>
            <a:pPr algn="just">
              <a:buClr>
                <a:srgbClr val="005EBD"/>
              </a:buClr>
            </a:pPr>
            <a:r>
              <a:rPr lang="it-IT" sz="2800" b="0" dirty="0">
                <a:solidFill>
                  <a:schemeClr val="tx1"/>
                </a:solidFill>
                <a:latin typeface="Calibri" panose="020F0502020204030204" pitchFamily="34" charset="0"/>
                <a:cs typeface="Calibri" panose="020F0502020204030204" pitchFamily="34" charset="0"/>
              </a:rPr>
              <a:t>La collaborazione creativa di tecnici di laboratorio, bioingegneri, scultori, creatori di installazioni multimediali e specialisti in geometria avanzata deve essere realizzata con un adeguato sostegno pubblico e aiutare a superare le difficoltà chiave per le società di oggi.</a:t>
            </a:r>
          </a:p>
        </p:txBody>
      </p:sp>
    </p:spTree>
    <p:extLst>
      <p:ext uri="{BB962C8B-B14F-4D97-AF65-F5344CB8AC3E}">
        <p14:creationId xmlns:p14="http://schemas.microsoft.com/office/powerpoint/2010/main" val="2043443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DIDATTICO</a:t>
            </a: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8310" y="1132157"/>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b="0" dirty="0">
                <a:solidFill>
                  <a:schemeClr val="tx1"/>
                </a:solidFill>
                <a:latin typeface="Calibri" panose="020F0502020204030204" pitchFamily="34" charset="0"/>
                <a:cs typeface="Calibri" panose="020F0502020204030204" pitchFamily="34" charset="0"/>
              </a:rPr>
              <a:t>Crea i tuoi piani di lezione con passione !</a:t>
            </a:r>
          </a:p>
          <a:p>
            <a:pPr algn="just">
              <a:buClr>
                <a:srgbClr val="005EBD"/>
              </a:buClr>
            </a:pPr>
            <a:endParaRPr lang="it-IT" b="0" dirty="0">
              <a:solidFill>
                <a:schemeClr val="tx1"/>
              </a:solidFill>
              <a:latin typeface="Calibri" panose="020F0502020204030204" pitchFamily="34" charset="0"/>
              <a:cs typeface="Calibri" panose="020F0502020204030204" pitchFamily="34" charset="0"/>
            </a:endParaRPr>
          </a:p>
          <a:p>
            <a:pPr algn="just">
              <a:buClr>
                <a:srgbClr val="005EBD"/>
              </a:buClr>
            </a:pPr>
            <a:r>
              <a:rPr lang="it-IT" b="0" dirty="0">
                <a:solidFill>
                  <a:schemeClr val="tx1"/>
                </a:solidFill>
                <a:latin typeface="Calibri" panose="020F0502020204030204" pitchFamily="34" charset="0"/>
                <a:cs typeface="Calibri" panose="020F0502020204030204" pitchFamily="34" charset="0"/>
              </a:rPr>
              <a:t>Anche i migliori programmi di lezione non possono sostituire la vera passione. Pertanto, tu sei l’insegnante: vuoi cambiare il mondo in meglio e trasmettere competenza e conoscenze ai tuoi studenti. Segui il tuo cuore, combina gli esempi seguenti e crea i tuoi set di lezioni.</a:t>
            </a:r>
          </a:p>
          <a:p>
            <a:pPr algn="just">
              <a:buClr>
                <a:srgbClr val="005EBD"/>
              </a:buClr>
            </a:pPr>
            <a:endParaRPr lang="it-IT" b="0" dirty="0">
              <a:solidFill>
                <a:schemeClr val="tx1"/>
              </a:solidFill>
              <a:latin typeface="Calibri" panose="020F0502020204030204" pitchFamily="34" charset="0"/>
              <a:cs typeface="Calibri" panose="020F0502020204030204" pitchFamily="34" charset="0"/>
            </a:endParaRPr>
          </a:p>
          <a:p>
            <a:pPr algn="just">
              <a:buClr>
                <a:srgbClr val="005EBD"/>
              </a:buClr>
            </a:pPr>
            <a:r>
              <a:rPr lang="it-IT" b="0" dirty="0">
                <a:solidFill>
                  <a:schemeClr val="tx1"/>
                </a:solidFill>
                <a:latin typeface="Calibri" panose="020F0502020204030204" pitchFamily="34" charset="0"/>
                <a:cs typeface="Calibri" panose="020F0502020204030204" pitchFamily="34" charset="0"/>
              </a:rPr>
              <a:t>L’utilizzo della metodologia STEM è anche per te uno sviluppo continuo. Vale la pena curiosare negli angoli di internet per conoscere idee innovative, oltre a partecipare a corsi, </a:t>
            </a:r>
            <a:r>
              <a:rPr lang="it-IT" b="0" dirty="0" err="1">
                <a:solidFill>
                  <a:schemeClr val="tx1"/>
                </a:solidFill>
                <a:latin typeface="Calibri" panose="020F0502020204030204" pitchFamily="34" charset="0"/>
                <a:cs typeface="Calibri" panose="020F0502020204030204" pitchFamily="34" charset="0"/>
              </a:rPr>
              <a:t>webinar</a:t>
            </a:r>
            <a:r>
              <a:rPr lang="it-IT" b="0" dirty="0">
                <a:solidFill>
                  <a:schemeClr val="tx1"/>
                </a:solidFill>
                <a:latin typeface="Calibri" panose="020F0502020204030204" pitchFamily="34" charset="0"/>
                <a:cs typeface="Calibri" panose="020F0502020204030204" pitchFamily="34" charset="0"/>
              </a:rPr>
              <a:t> e convegni dedicati alle STEM.</a:t>
            </a:r>
          </a:p>
        </p:txBody>
      </p:sp>
    </p:spTree>
    <p:extLst>
      <p:ext uri="{BB962C8B-B14F-4D97-AF65-F5344CB8AC3E}">
        <p14:creationId xmlns:p14="http://schemas.microsoft.com/office/powerpoint/2010/main" val="2983286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a:solidFill>
                  <a:srgbClr val="005EBD"/>
                </a:solidFill>
                <a:latin typeface="Calibri" panose="020F0502020204030204" pitchFamily="34" charset="0"/>
                <a:cs typeface="Calibri" panose="020F0502020204030204" pitchFamily="34" charset="0"/>
              </a:rPr>
              <a:t>L’ASSETTO DIDATTICO</a:t>
            </a: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1132157"/>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buClr>
                <a:srgbClr val="005EBD"/>
              </a:buClr>
            </a:pPr>
            <a:r>
              <a:rPr lang="it-IT" sz="2800" b="0" u="sng" dirty="0">
                <a:solidFill>
                  <a:srgbClr val="FF0000"/>
                </a:solidFill>
                <a:latin typeface="Calibri" panose="020F0502020204030204" pitchFamily="34" charset="0"/>
                <a:cs typeface="Calibri" panose="020F0502020204030204" pitchFamily="34" charset="0"/>
              </a:rPr>
              <a:t>Parla ai tuoi studenti di STEM</a:t>
            </a:r>
          </a:p>
          <a:p>
            <a:pPr algn="just">
              <a:buClr>
                <a:srgbClr val="005EBD"/>
              </a:buClr>
            </a:pPr>
            <a:endParaRPr lang="it-IT" sz="2800" b="0" dirty="0">
              <a:solidFill>
                <a:schemeClr val="tx1"/>
              </a:solidFill>
              <a:latin typeface="Calibri" panose="020F0502020204030204" pitchFamily="34" charset="0"/>
              <a:cs typeface="Calibri" panose="020F0502020204030204" pitchFamily="34" charset="0"/>
            </a:endParaRPr>
          </a:p>
          <a:p>
            <a:pPr algn="just">
              <a:buClr>
                <a:srgbClr val="005EBD"/>
              </a:buClr>
            </a:pPr>
            <a:r>
              <a:rPr lang="it-IT" sz="2800" b="0" dirty="0">
                <a:solidFill>
                  <a:schemeClr val="tx1"/>
                </a:solidFill>
                <a:latin typeface="Calibri" panose="020F0502020204030204" pitchFamily="34" charset="0"/>
                <a:cs typeface="Calibri" panose="020F0502020204030204" pitchFamily="34" charset="0"/>
              </a:rPr>
              <a:t>Parla ai tuoi studenti dell’importanza della scienza, della tecnologia, dell’ingegneria, della matematica e dell’arte nel processo di educazione sostenibile. Man mano che si rendono conto che stanno imparando competenze utili, acquisiranno anche un senso di scopo. È un metodo efficace che farà appello alle loro ambizioni. Vale anche la pena introdurli al concetto di attività e al piano di lezione preparato: imparare attraverso il gioco e giocare attraverso l’apprendimento</a:t>
            </a:r>
          </a:p>
        </p:txBody>
      </p:sp>
    </p:spTree>
    <p:extLst>
      <p:ext uri="{BB962C8B-B14F-4D97-AF65-F5344CB8AC3E}">
        <p14:creationId xmlns:p14="http://schemas.microsoft.com/office/powerpoint/2010/main" val="1212701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smtClean="0">
                <a:solidFill>
                  <a:srgbClr val="005EBD"/>
                </a:solidFill>
                <a:latin typeface="Calibri" panose="020F0502020204030204" pitchFamily="34" charset="0"/>
                <a:cs typeface="Calibri" panose="020F0502020204030204" pitchFamily="34" charset="0"/>
              </a:rPr>
              <a:t>INSEGNARE USANDO LA PRATICA: Mostra ai tuoi studenti le meraviglie del mondo</a:t>
            </a:r>
            <a:endParaRPr lang="it-IT" sz="2800" dirty="0">
              <a:solidFill>
                <a:srgbClr val="005EBD"/>
              </a:solidFill>
              <a:latin typeface="Calibri" panose="020F0502020204030204" pitchFamily="34" charset="0"/>
              <a:cs typeface="Calibri" panose="020F0502020204030204" pitchFamily="34" charset="0"/>
            </a:endParaRP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107504" y="1340768"/>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lvl="1" algn="just">
              <a:spcAft>
                <a:spcPts val="1200"/>
              </a:spcAft>
              <a:buClr>
                <a:srgbClr val="005EBD"/>
              </a:buClr>
            </a:pPr>
            <a:r>
              <a:rPr lang="it-IT" sz="2800" b="0" dirty="0">
                <a:solidFill>
                  <a:schemeClr val="tx1"/>
                </a:solidFill>
                <a:latin typeface="Calibri" panose="020F0502020204030204" pitchFamily="34" charset="0"/>
                <a:cs typeface="Calibri" panose="020F0502020204030204" pitchFamily="34" charset="0"/>
              </a:rPr>
              <a:t>Il mondo che ci circonda può essere descritto dalle leggi della natura, dalle leggi della fisica e dalle reazioni chimiche. È importante che i bambini li conoscano fin dalla tenera età, siano in grado di descriverli e, soprattutto, capirli. Gli esperti concordano sul fatto che le conoscenze scientifiche dovrebbero essere sviluppate all’inizio dell’educazione della prima infanzia . In questo modo, svilupperemo non solo la conoscenza del mondo, ma anche diverse abilità astratte come collegare fatti, pensiero astratto, </a:t>
            </a:r>
            <a:r>
              <a:rPr lang="it-IT" sz="2800" b="0" dirty="0" smtClean="0">
                <a:solidFill>
                  <a:schemeClr val="tx1"/>
                </a:solidFill>
                <a:latin typeface="Calibri" panose="020F0502020204030204" pitchFamily="34" charset="0"/>
                <a:cs typeface="Calibri" panose="020F0502020204030204" pitchFamily="34" charset="0"/>
              </a:rPr>
              <a:t>inferenza (logica) </a:t>
            </a:r>
            <a:r>
              <a:rPr lang="it-IT" sz="2800" b="0" dirty="0">
                <a:solidFill>
                  <a:schemeClr val="tx1"/>
                </a:solidFill>
                <a:latin typeface="Calibri" panose="020F0502020204030204" pitchFamily="34" charset="0"/>
                <a:cs typeface="Calibri" panose="020F0502020204030204" pitchFamily="34" charset="0"/>
              </a:rPr>
              <a:t>e deduzione.</a:t>
            </a:r>
          </a:p>
        </p:txBody>
      </p:sp>
    </p:spTree>
    <p:extLst>
      <p:ext uri="{BB962C8B-B14F-4D97-AF65-F5344CB8AC3E}">
        <p14:creationId xmlns:p14="http://schemas.microsoft.com/office/powerpoint/2010/main" val="2178602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53F4EF-9BB1-4859-9978-A2235DF83CFF}"/>
              </a:ext>
            </a:extLst>
          </p:cNvPr>
          <p:cNvSpPr>
            <a:spLocks noGrp="1"/>
          </p:cNvSpPr>
          <p:nvPr>
            <p:ph type="body" sz="quarter" idx="10"/>
          </p:nvPr>
        </p:nvSpPr>
        <p:spPr>
          <a:xfrm>
            <a:off x="299257" y="265558"/>
            <a:ext cx="6576999" cy="866599"/>
          </a:xfrm>
        </p:spPr>
        <p:txBody>
          <a:bodyPr/>
          <a:lstStyle/>
          <a:p>
            <a:r>
              <a:rPr lang="it-IT" sz="2800" dirty="0" smtClean="0">
                <a:solidFill>
                  <a:srgbClr val="005EBD"/>
                </a:solidFill>
                <a:latin typeface="Calibri" panose="020F0502020204030204" pitchFamily="34" charset="0"/>
                <a:cs typeface="Calibri" panose="020F0502020204030204" pitchFamily="34" charset="0"/>
              </a:rPr>
              <a:t>ESEMPI</a:t>
            </a:r>
            <a:endParaRPr lang="it-IT" sz="2800" dirty="0">
              <a:solidFill>
                <a:srgbClr val="005EBD"/>
              </a:solidFill>
              <a:latin typeface="Calibri" panose="020F0502020204030204" pitchFamily="34" charset="0"/>
              <a:cs typeface="Calibri" panose="020F0502020204030204" pitchFamily="34" charset="0"/>
            </a:endParaRPr>
          </a:p>
        </p:txBody>
      </p:sp>
      <p:sp>
        <p:nvSpPr>
          <p:cNvPr id="7" name="Text Placeholder 4">
            <a:extLst>
              <a:ext uri="{FF2B5EF4-FFF2-40B4-BE49-F238E27FC236}">
                <a16:creationId xmlns:a16="http://schemas.microsoft.com/office/drawing/2014/main" id="{006C1695-5879-4CFA-AD26-6393B630F12A}"/>
              </a:ext>
            </a:extLst>
          </p:cNvPr>
          <p:cNvSpPr txBox="1">
            <a:spLocks/>
          </p:cNvSpPr>
          <p:nvPr/>
        </p:nvSpPr>
        <p:spPr bwMode="auto">
          <a:xfrm>
            <a:off x="299257" y="1839914"/>
            <a:ext cx="8017159"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defPPr marR="0" lvl="0" algn="l" rtl="0">
              <a:lnSpc>
                <a:spcPct val="100000"/>
              </a:lnSpc>
              <a:spcBef>
                <a:spcPts val="0"/>
              </a:spcBef>
              <a:spcAft>
                <a:spcPts val="0"/>
              </a:spcAft>
            </a:defPPr>
            <a:lvl1pPr algn="l" rtl="0" eaLnBrk="0" fontAlgn="base" hangingPunct="0">
              <a:spcBef>
                <a:spcPct val="0"/>
              </a:spcBef>
              <a:spcAft>
                <a:spcPct val="0"/>
              </a:spcAft>
              <a:buNone/>
              <a:defRPr lang="it-IT" sz="2400" b="1" i="0" u="none" strike="noStrike" cap="none">
                <a:solidFill>
                  <a:schemeClr val="tx2">
                    <a:lumMod val="75000"/>
                  </a:schemeClr>
                </a:solidFill>
                <a:latin typeface="Montserrat"/>
                <a:ea typeface="Montserrat"/>
                <a:cs typeface="Montserrat"/>
                <a:sym typeface="Montserrat"/>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514350" indent="-514350" algn="just">
              <a:spcAft>
                <a:spcPts val="1200"/>
              </a:spcAft>
              <a:buClr>
                <a:srgbClr val="005EBD"/>
              </a:buClr>
              <a:buFont typeface="Wingdings" panose="05000000000000000000" pitchFamily="2" charset="2"/>
              <a:buChar char="§"/>
            </a:pPr>
            <a:r>
              <a:rPr lang="it-IT" b="0" dirty="0" smtClean="0">
                <a:solidFill>
                  <a:schemeClr val="tx1"/>
                </a:solidFill>
                <a:latin typeface="Calibri" panose="020F0502020204030204" pitchFamily="34" charset="0"/>
                <a:cs typeface="Calibri" panose="020F0502020204030204" pitchFamily="34" charset="0"/>
              </a:rPr>
              <a:t> </a:t>
            </a:r>
            <a:r>
              <a:rPr lang="it-IT" u="sng" dirty="0" smtClean="0">
                <a:solidFill>
                  <a:srgbClr val="FF0000"/>
                </a:solidFill>
                <a:latin typeface="Calibri" panose="020F0502020204030204" pitchFamily="34" charset="0"/>
                <a:cs typeface="Calibri" panose="020F0502020204030204" pitchFamily="34" charset="0"/>
              </a:rPr>
              <a:t>CHE COS’E’ IL TEMPO</a:t>
            </a:r>
          </a:p>
          <a:p>
            <a:pPr algn="just">
              <a:spcAft>
                <a:spcPts val="1200"/>
              </a:spcAft>
              <a:buClr>
                <a:srgbClr val="005EBD"/>
              </a:buClr>
            </a:pPr>
            <a:r>
              <a:rPr lang="it-IT" u="sng" dirty="0">
                <a:solidFill>
                  <a:srgbClr val="FF0000"/>
                </a:solidFill>
                <a:latin typeface="Calibri" panose="020F0502020204030204" pitchFamily="34" charset="0"/>
                <a:cs typeface="Calibri" panose="020F0502020204030204" pitchFamily="34" charset="0"/>
              </a:rPr>
              <a:t>Sarà facile spiegare questo argomento ai tuoi alunni di prima elementare quando utilizzerai questo piano di lezione. Conoscere le stagioni e i fenomeni meteorologici è alla base dello sviluppo precoce e dell’apprendimento delle leggi della natura. A seconda della stagione e del tempo, possiamo offrire ai nostri studenti una serie diversa di attività.</a:t>
            </a:r>
          </a:p>
          <a:p>
            <a:pPr algn="just">
              <a:spcAft>
                <a:spcPts val="1200"/>
              </a:spcAft>
              <a:buClr>
                <a:srgbClr val="005EBD"/>
              </a:buClr>
            </a:pPr>
            <a:endParaRPr lang="it-IT" u="sng" dirty="0" smtClean="0">
              <a:solidFill>
                <a:srgbClr val="FF0000"/>
              </a:solidFill>
              <a:latin typeface="Calibri" panose="020F0502020204030204" pitchFamily="34" charset="0"/>
              <a:cs typeface="Calibri" panose="020F0502020204030204" pitchFamily="34" charset="0"/>
            </a:endParaRPr>
          </a:p>
          <a:p>
            <a:pPr algn="just">
              <a:spcAft>
                <a:spcPts val="1200"/>
              </a:spcAft>
              <a:buClr>
                <a:srgbClr val="005EBD"/>
              </a:buClr>
            </a:pPr>
            <a:endParaRPr lang="it-IT" u="sng"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64702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p:txBody>
          <a:bodyPr/>
          <a:lstStyle/>
          <a:p>
            <a:r>
              <a:rPr lang="it-IT" dirty="0">
                <a:solidFill>
                  <a:srgbClr val="FF0000"/>
                </a:solidFill>
              </a:rPr>
              <a:t>Fauna selvatica: come insegnare la biodiversità?</a:t>
            </a:r>
          </a:p>
        </p:txBody>
      </p:sp>
      <p:sp>
        <p:nvSpPr>
          <p:cNvPr id="3" name="Segnaposto testo 2"/>
          <p:cNvSpPr>
            <a:spLocks noGrp="1"/>
          </p:cNvSpPr>
          <p:nvPr>
            <p:ph type="body" sz="quarter" idx="11"/>
          </p:nvPr>
        </p:nvSpPr>
        <p:spPr>
          <a:xfrm>
            <a:off x="305004" y="1700808"/>
            <a:ext cx="7545241" cy="5024817"/>
          </a:xfrm>
        </p:spPr>
        <p:txBody>
          <a:bodyPr/>
          <a:lstStyle/>
          <a:p>
            <a:r>
              <a:rPr lang="it-IT" sz="2800" dirty="0"/>
              <a:t>Le lezioni su piante, animali e insetti possono essere variate. </a:t>
            </a:r>
            <a:endParaRPr lang="it-IT" sz="2800" dirty="0" smtClean="0"/>
          </a:p>
          <a:p>
            <a:endParaRPr lang="it-IT" sz="2800" dirty="0"/>
          </a:p>
          <a:p>
            <a:r>
              <a:rPr lang="it-IT" sz="2800" dirty="0" smtClean="0"/>
              <a:t>Potrebbe </a:t>
            </a:r>
            <a:r>
              <a:rPr lang="it-IT" sz="2800" dirty="0"/>
              <a:t>essere anche un grande passo verso la parola diversità</a:t>
            </a:r>
            <a:r>
              <a:rPr lang="it-IT" sz="2800" dirty="0" smtClean="0"/>
              <a:t>.</a:t>
            </a:r>
          </a:p>
          <a:p>
            <a:endParaRPr lang="it-IT" sz="2800" dirty="0"/>
          </a:p>
          <a:p>
            <a:r>
              <a:rPr lang="it-IT" sz="2800" dirty="0"/>
              <a:t>Attività di esempio? Tracciare il ciclo di vita di una coccinella e di un albero, oltre a sviluppare abilità artistiche disegnando fiori </a:t>
            </a:r>
            <a:r>
              <a:rPr lang="it-IT" sz="2800" dirty="0" smtClean="0"/>
              <a:t>simmetricamente.</a:t>
            </a:r>
            <a:endParaRPr lang="it-IT" sz="2800" dirty="0"/>
          </a:p>
        </p:txBody>
      </p:sp>
    </p:spTree>
    <p:extLst>
      <p:ext uri="{BB962C8B-B14F-4D97-AF65-F5344CB8AC3E}">
        <p14:creationId xmlns:p14="http://schemas.microsoft.com/office/powerpoint/2010/main" val="3237490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p:txBody>
          <a:bodyPr/>
          <a:lstStyle/>
          <a:p>
            <a:r>
              <a:rPr lang="it-IT" sz="2400" u="sng" dirty="0">
                <a:solidFill>
                  <a:srgbClr val="FF0000"/>
                </a:solidFill>
              </a:rPr>
              <a:t>Insegnare la matematica nei tuoi piani di lezione di prima elementare</a:t>
            </a:r>
          </a:p>
        </p:txBody>
      </p:sp>
      <p:sp>
        <p:nvSpPr>
          <p:cNvPr id="3" name="Segnaposto testo 2"/>
          <p:cNvSpPr>
            <a:spLocks noGrp="1"/>
          </p:cNvSpPr>
          <p:nvPr>
            <p:ph type="body" sz="quarter" idx="11"/>
          </p:nvPr>
        </p:nvSpPr>
        <p:spPr/>
        <p:txBody>
          <a:bodyPr/>
          <a:lstStyle/>
          <a:p>
            <a:r>
              <a:rPr lang="it-IT" sz="1800" b="1" dirty="0"/>
              <a:t>Spiegare e apprendere i principi della regina della scienza è alla base di ogni sostenibilità. È impossibile funzionare nella società senza conoscere le regole della matematica. Quale degli argomenti può essere discusso come </a:t>
            </a:r>
            <a:r>
              <a:rPr lang="it-IT" sz="1800" dirty="0"/>
              <a:t>STEM</a:t>
            </a:r>
            <a:r>
              <a:rPr lang="it-IT" sz="1800" dirty="0" smtClean="0"/>
              <a:t>?</a:t>
            </a:r>
          </a:p>
          <a:p>
            <a:endParaRPr lang="it-IT" sz="1800" dirty="0"/>
          </a:p>
          <a:p>
            <a:r>
              <a:rPr lang="it-IT" sz="1800" b="1" dirty="0"/>
              <a:t>Tutti loro! Dalle semplici attività di matematica alla geometria ! Un modo semplice per spiegare agli studenti il concetto e le regole delle frazioni ? Sì, si può fare.</a:t>
            </a:r>
          </a:p>
          <a:p>
            <a:endParaRPr lang="it-IT" sz="1800" b="1" dirty="0"/>
          </a:p>
          <a:p>
            <a:r>
              <a:rPr lang="it-IT" sz="1800" b="1" dirty="0"/>
              <a:t>La cosa più importante è che la maggior parte dei compiti già menzionati possono essere combinati, incluso l’uso e il consolidamento delle conoscenze matematiche utilizzando il sorprendente metodo di apprendimento attraverso il gioco.</a:t>
            </a:r>
          </a:p>
          <a:p>
            <a:endParaRPr lang="it-IT" dirty="0"/>
          </a:p>
        </p:txBody>
      </p:sp>
    </p:spTree>
    <p:extLst>
      <p:ext uri="{BB962C8B-B14F-4D97-AF65-F5344CB8AC3E}">
        <p14:creationId xmlns:p14="http://schemas.microsoft.com/office/powerpoint/2010/main" val="4081171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a:xfrm>
            <a:off x="277644" y="313505"/>
            <a:ext cx="5649913" cy="866599"/>
          </a:xfrm>
        </p:spPr>
        <p:txBody>
          <a:bodyPr/>
          <a:lstStyle/>
          <a:p>
            <a:r>
              <a:rPr lang="it-IT" u="sng" dirty="0">
                <a:solidFill>
                  <a:srgbClr val="FF0000"/>
                </a:solidFill>
              </a:rPr>
              <a:t>L’arte di un perfetto piano di lezione di prima elementare</a:t>
            </a:r>
          </a:p>
        </p:txBody>
      </p:sp>
      <p:sp>
        <p:nvSpPr>
          <p:cNvPr id="3" name="Segnaposto testo 2"/>
          <p:cNvSpPr>
            <a:spLocks noGrp="1"/>
          </p:cNvSpPr>
          <p:nvPr>
            <p:ph type="body" sz="quarter" idx="11"/>
          </p:nvPr>
        </p:nvSpPr>
        <p:spPr/>
        <p:txBody>
          <a:bodyPr/>
          <a:lstStyle/>
          <a:p>
            <a:endParaRPr lang="it-IT" sz="2800" dirty="0" smtClean="0"/>
          </a:p>
          <a:p>
            <a:r>
              <a:rPr lang="it-IT" sz="2800" dirty="0" smtClean="0"/>
              <a:t>Abbiamo </a:t>
            </a:r>
            <a:r>
              <a:rPr lang="it-IT" sz="2800" dirty="0"/>
              <a:t>già accennato più volte all’importanza dell’arte nell’educazione. Ora ripetiamo: questo è un momento appropriato per consolidare le conoscenze acquisite. Insegnando ai bambini ad essere sensibili, li facciamo guardare alla realtà in modo più completo e complesso.</a:t>
            </a:r>
          </a:p>
        </p:txBody>
      </p:sp>
    </p:spTree>
    <p:extLst>
      <p:ext uri="{BB962C8B-B14F-4D97-AF65-F5344CB8AC3E}">
        <p14:creationId xmlns:p14="http://schemas.microsoft.com/office/powerpoint/2010/main" val="3775950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quarter" idx="11"/>
          </p:nvPr>
        </p:nvSpPr>
        <p:spPr>
          <a:xfrm>
            <a:off x="251520" y="620688"/>
            <a:ext cx="8450262" cy="4798483"/>
          </a:xfrm>
        </p:spPr>
        <p:txBody>
          <a:bodyPr/>
          <a:lstStyle/>
          <a:p>
            <a:r>
              <a:rPr lang="it-IT" sz="2800" b="1" dirty="0">
                <a:solidFill>
                  <a:srgbClr val="FF0000"/>
                </a:solidFill>
              </a:rPr>
              <a:t>L’abilità artistica nell’orario delle lezioni di educazione della prima infanzia renderà il nostro insegnamento completo, che spazia dalla scienza alle discipline umanistiche. Facciamo in modo che i nostri studenti acquisiscano in modo sostenibile le loro conoscenze e che possano scoprire ogni campo della scienza. La metodologia STEM è come un corso per familiarizzare un giovane con la bellezza del mondo che ci circonda . In questo modo, possiamo essere sicuri di formare futuri scienziati, medici, avvocati e scrittori. Questo è il nostro dovere di insegnanti.</a:t>
            </a:r>
          </a:p>
        </p:txBody>
      </p:sp>
    </p:spTree>
    <p:extLst>
      <p:ext uri="{BB962C8B-B14F-4D97-AF65-F5344CB8AC3E}">
        <p14:creationId xmlns:p14="http://schemas.microsoft.com/office/powerpoint/2010/main" val="3248401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5400" dirty="0"/>
              <a:t>Il progetto STEM</a:t>
            </a:r>
          </a:p>
        </p:txBody>
      </p:sp>
      <p:sp>
        <p:nvSpPr>
          <p:cNvPr id="3" name="Segnaposto testo 2"/>
          <p:cNvSpPr>
            <a:spLocks noGrp="1"/>
          </p:cNvSpPr>
          <p:nvPr>
            <p:ph type="body" sz="quarter" idx="13"/>
          </p:nvPr>
        </p:nvSpPr>
        <p:spPr>
          <a:xfrm>
            <a:off x="539552" y="1628800"/>
            <a:ext cx="8064500" cy="3960812"/>
          </a:xfrm>
        </p:spPr>
        <p:txBody>
          <a:bodyPr/>
          <a:lstStyle/>
          <a:p>
            <a:r>
              <a:rPr lang="it-IT" sz="2400" dirty="0">
                <a:solidFill>
                  <a:srgbClr val="002060"/>
                </a:solidFill>
              </a:rPr>
              <a:t>Molte scuole stanno realizzando alcuni progetti operativi per l’introduzione della metodologia STEM. Tra questo l’Istituto comprensivo Monte Rosello Alto di </a:t>
            </a:r>
            <a:r>
              <a:rPr lang="it-IT" sz="2400" dirty="0" smtClean="0">
                <a:solidFill>
                  <a:srgbClr val="002060"/>
                </a:solidFill>
              </a:rPr>
              <a:t>Sassari</a:t>
            </a:r>
            <a:r>
              <a:rPr lang="it-IT" sz="2400" dirty="0">
                <a:solidFill>
                  <a:srgbClr val="002060"/>
                </a:solidFill>
              </a:rPr>
              <a:t> </a:t>
            </a:r>
            <a:r>
              <a:rPr lang="it-IT" sz="2400" dirty="0" smtClean="0">
                <a:solidFill>
                  <a:srgbClr val="002060"/>
                </a:solidFill>
              </a:rPr>
              <a:t>che, </a:t>
            </a:r>
            <a:r>
              <a:rPr lang="it-IT" sz="2400" dirty="0">
                <a:solidFill>
                  <a:srgbClr val="002060"/>
                </a:solidFill>
              </a:rPr>
              <a:t>si è reso protagonista di un ambizioso quanto strepitoso progetto STEM denominato “A.GEN.D.E. in STEM – Action To Gender Digital </a:t>
            </a:r>
            <a:r>
              <a:rPr lang="it-IT" sz="2400" dirty="0" err="1">
                <a:solidFill>
                  <a:srgbClr val="002060"/>
                </a:solidFill>
              </a:rPr>
              <a:t>Equality</a:t>
            </a:r>
            <a:r>
              <a:rPr lang="it-IT" sz="2400" dirty="0">
                <a:solidFill>
                  <a:srgbClr val="002060"/>
                </a:solidFill>
              </a:rPr>
              <a:t> in Science, Technologies, </a:t>
            </a:r>
            <a:r>
              <a:rPr lang="it-IT" sz="2400" dirty="0" err="1">
                <a:solidFill>
                  <a:srgbClr val="002060"/>
                </a:solidFill>
              </a:rPr>
              <a:t>Engineering</a:t>
            </a:r>
            <a:r>
              <a:rPr lang="it-IT" sz="2400" dirty="0">
                <a:solidFill>
                  <a:srgbClr val="002060"/>
                </a:solidFill>
              </a:rPr>
              <a:t> and </a:t>
            </a:r>
            <a:r>
              <a:rPr lang="it-IT" sz="2400" dirty="0" err="1">
                <a:solidFill>
                  <a:srgbClr val="002060"/>
                </a:solidFill>
              </a:rPr>
              <a:t>Mathematics</a:t>
            </a:r>
            <a:r>
              <a:rPr lang="it-IT" sz="2400" dirty="0">
                <a:solidFill>
                  <a:srgbClr val="002060"/>
                </a:solidFill>
              </a:rPr>
              <a:t>”.</a:t>
            </a:r>
          </a:p>
        </p:txBody>
      </p:sp>
    </p:spTree>
    <p:extLst>
      <p:ext uri="{BB962C8B-B14F-4D97-AF65-F5344CB8AC3E}">
        <p14:creationId xmlns:p14="http://schemas.microsoft.com/office/powerpoint/2010/main" val="2102457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a:xfrm>
            <a:off x="299257" y="179197"/>
            <a:ext cx="8017159" cy="1233579"/>
          </a:xfrm>
        </p:spPr>
        <p:txBody>
          <a:bodyPr/>
          <a:lstStyle/>
          <a:p>
            <a:r>
              <a:rPr lang="it-IT" dirty="0" smtClean="0">
                <a:solidFill>
                  <a:srgbClr val="FF0000"/>
                </a:solidFill>
              </a:rPr>
              <a:t>LA SCELTA DELLE TECNOLOGIE PER SVILUPPARE LABORATORI STEM:  Per un approccio alla Didattica Creativa</a:t>
            </a:r>
            <a:endParaRPr lang="it-IT" dirty="0">
              <a:solidFill>
                <a:srgbClr val="FF0000"/>
              </a:solidFill>
            </a:endParaRPr>
          </a:p>
        </p:txBody>
      </p:sp>
      <p:sp>
        <p:nvSpPr>
          <p:cNvPr id="3" name="Segnaposto testo 2"/>
          <p:cNvSpPr>
            <a:spLocks noGrp="1"/>
          </p:cNvSpPr>
          <p:nvPr>
            <p:ph type="body" sz="quarter" idx="11"/>
          </p:nvPr>
        </p:nvSpPr>
        <p:spPr>
          <a:xfrm>
            <a:off x="299257" y="1412776"/>
            <a:ext cx="8450262" cy="4798483"/>
          </a:xfrm>
        </p:spPr>
        <p:txBody>
          <a:bodyPr/>
          <a:lstStyle/>
          <a:p>
            <a:r>
              <a:rPr lang="it-IT" sz="2800" dirty="0"/>
              <a:t>Prepara il tuo posto di lavoro – Aula di prima elementare grade</a:t>
            </a:r>
          </a:p>
          <a:p>
            <a:endParaRPr lang="it-IT" sz="2800" dirty="0"/>
          </a:p>
          <a:p>
            <a:r>
              <a:rPr lang="it-IT" sz="2800" dirty="0"/>
              <a:t>È necessaria un’aula adeguatamente preparata! Abbiamo detto che nella metodologia STEM, qualsiasi cosa può essere utilizzata come strumento didattico. Uno studio pieno di oggetti distinti ispirerà e darà le idee più giovani che possono utilizzare durante le lezioni. Non ci sono restrizioni qui. Puoi toccare il tema dell’ecologia, della gestione delle risorse e dello stile di vita a rifiuti zero.</a:t>
            </a:r>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p:txBody>
      </p:sp>
    </p:spTree>
    <p:extLst>
      <p:ext uri="{BB962C8B-B14F-4D97-AF65-F5344CB8AC3E}">
        <p14:creationId xmlns:p14="http://schemas.microsoft.com/office/powerpoint/2010/main" val="3433656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p:txBody>
          <a:bodyPr/>
          <a:lstStyle/>
          <a:p>
            <a:r>
              <a:rPr lang="it-IT" sz="2800" dirty="0">
                <a:solidFill>
                  <a:srgbClr val="FF0000"/>
                </a:solidFill>
              </a:rPr>
              <a:t>LA SCELTA DELLE TECNOLOGIE </a:t>
            </a:r>
          </a:p>
        </p:txBody>
      </p:sp>
      <p:sp>
        <p:nvSpPr>
          <p:cNvPr id="3" name="Segnaposto testo 2"/>
          <p:cNvSpPr>
            <a:spLocks noGrp="1"/>
          </p:cNvSpPr>
          <p:nvPr>
            <p:ph type="body" sz="quarter" idx="11"/>
          </p:nvPr>
        </p:nvSpPr>
        <p:spPr/>
        <p:txBody>
          <a:bodyPr/>
          <a:lstStyle/>
          <a:p>
            <a:pPr marL="171450" indent="-171450">
              <a:buFont typeface="Wingdings" panose="05000000000000000000" pitchFamily="2" charset="2"/>
              <a:buChar char="q"/>
            </a:pPr>
            <a:r>
              <a:rPr lang="it-IT" sz="2400" b="1" u="sng" dirty="0" smtClean="0">
                <a:latin typeface="Times New Roman" panose="02020603050405020304" pitchFamily="18" charset="0"/>
                <a:cs typeface="Times New Roman" panose="02020603050405020304" pitchFamily="18" charset="0"/>
              </a:rPr>
              <a:t>PC</a:t>
            </a:r>
            <a:endParaRPr lang="it-IT" sz="2400" b="1" u="sng"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it-IT" sz="2400" b="1" u="sng" dirty="0">
                <a:latin typeface="Times New Roman" panose="02020603050405020304" pitchFamily="18" charset="0"/>
                <a:cs typeface="Times New Roman" panose="02020603050405020304" pitchFamily="18" charset="0"/>
              </a:rPr>
              <a:t>Stampante 3D</a:t>
            </a:r>
            <a:r>
              <a:rPr lang="it-IT" sz="2400" dirty="0">
                <a:latin typeface="Times New Roman" panose="02020603050405020304" pitchFamily="18" charset="0"/>
                <a:cs typeface="Times New Roman" panose="02020603050405020304" pitchFamily="18" charset="0"/>
              </a:rPr>
              <a:t> da scegliere stampanti </a:t>
            </a:r>
            <a:r>
              <a:rPr lang="it-IT" sz="2400" dirty="0" smtClean="0">
                <a:latin typeface="Times New Roman" panose="02020603050405020304" pitchFamily="18" charset="0"/>
                <a:cs typeface="Times New Roman" panose="02020603050405020304" pitchFamily="18" charset="0"/>
              </a:rPr>
              <a:t>semplici: </a:t>
            </a:r>
            <a:r>
              <a:rPr lang="it-IT" sz="2400" b="1" dirty="0">
                <a:latin typeface="Times New Roman" panose="02020603050405020304" pitchFamily="18" charset="0"/>
                <a:cs typeface="Times New Roman" panose="02020603050405020304" pitchFamily="18" charset="0"/>
              </a:rPr>
              <a:t>DA VINCI JUNIOR </a:t>
            </a:r>
            <a:r>
              <a:rPr lang="it-IT" sz="2400" dirty="0">
                <a:latin typeface="Times New Roman" panose="02020603050405020304" pitchFamily="18" charset="0"/>
                <a:cs typeface="Times New Roman" panose="02020603050405020304" pitchFamily="18" charset="0"/>
              </a:rPr>
              <a:t>poca </a:t>
            </a:r>
            <a:r>
              <a:rPr lang="it-IT" sz="2400" dirty="0" smtClean="0">
                <a:latin typeface="Times New Roman" panose="02020603050405020304" pitchFamily="18" charset="0"/>
                <a:cs typeface="Times New Roman" panose="02020603050405020304" pitchFamily="18" charset="0"/>
              </a:rPr>
              <a:t>manutenzione e sempre aggiornata.</a:t>
            </a:r>
            <a:endParaRPr lang="it-IT" sz="2400"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it-IT" sz="2400" b="1" u="sng" dirty="0" err="1">
                <a:latin typeface="Times New Roman" panose="02020603050405020304" pitchFamily="18" charset="0"/>
                <a:cs typeface="Times New Roman" panose="02020603050405020304" pitchFamily="18" charset="0"/>
              </a:rPr>
              <a:t>Ipad</a:t>
            </a:r>
            <a:endParaRPr lang="it-IT" sz="2400" b="1" u="sng"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it-IT" sz="2400" b="1" u="sng" dirty="0" smtClean="0">
                <a:latin typeface="Times New Roman" panose="02020603050405020304" pitchFamily="18" charset="0"/>
                <a:cs typeface="Times New Roman" panose="02020603050405020304" pitchFamily="18" charset="0"/>
              </a:rPr>
              <a:t>Robotica</a:t>
            </a:r>
            <a:r>
              <a:rPr lang="it-IT" sz="2400" dirty="0" smtClean="0">
                <a:latin typeface="Times New Roman" panose="02020603050405020304" pitchFamily="18" charset="0"/>
                <a:cs typeface="Times New Roman" panose="02020603050405020304" pitchFamily="18" charset="0"/>
              </a:rPr>
              <a:t> </a:t>
            </a:r>
            <a:r>
              <a:rPr lang="it-IT" sz="2400" b="1" u="sng" dirty="0" smtClean="0">
                <a:solidFill>
                  <a:srgbClr val="FF0000"/>
                </a:solidFill>
                <a:latin typeface="Times New Roman" panose="02020603050405020304" pitchFamily="18" charset="0"/>
                <a:cs typeface="Times New Roman" panose="02020603050405020304" pitchFamily="18" charset="0"/>
              </a:rPr>
              <a:t>ROBOT da costruire e personalizzare con più linguaggi di programmazione cosi da personalizzare e riproporre a più fasce d’età</a:t>
            </a:r>
            <a:r>
              <a:rPr lang="it-IT" sz="2400" dirty="0" smtClean="0">
                <a:latin typeface="Times New Roman" panose="02020603050405020304" pitchFamily="18" charset="0"/>
                <a:cs typeface="Times New Roman" panose="02020603050405020304" pitchFamily="18" charset="0"/>
              </a:rPr>
              <a:t> </a:t>
            </a:r>
            <a:r>
              <a:rPr lang="it-IT" sz="2400" b="1" dirty="0" smtClean="0">
                <a:latin typeface="Times New Roman" panose="02020603050405020304" pitchFamily="18" charset="0"/>
                <a:cs typeface="Times New Roman" panose="02020603050405020304" pitchFamily="18" charset="0"/>
              </a:rPr>
              <a:t>EZETAROBOT-ENGINO</a:t>
            </a:r>
            <a:r>
              <a:rPr lang="it-IT" sz="2400" dirty="0" smtClean="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dai 5 anni in su ci sono delle costruzioni tipo lego con tantissime tipologie di programmazione</a:t>
            </a:r>
            <a:r>
              <a:rPr lang="it-IT" sz="2400" dirty="0" smtClean="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q"/>
            </a:pPr>
            <a:r>
              <a:rPr lang="it-IT" sz="2400" dirty="0">
                <a:latin typeface="Times New Roman" panose="02020603050405020304" pitchFamily="18" charset="0"/>
                <a:cs typeface="Times New Roman" panose="02020603050405020304" pitchFamily="18" charset="0"/>
              </a:rPr>
              <a:t> </a:t>
            </a:r>
            <a:r>
              <a:rPr lang="it-IT" sz="2400" b="1" u="sng" dirty="0" smtClean="0">
                <a:solidFill>
                  <a:schemeClr val="tx1"/>
                </a:solidFill>
                <a:latin typeface="Times New Roman" panose="02020603050405020304" pitchFamily="18" charset="0"/>
                <a:cs typeface="Times New Roman" panose="02020603050405020304" pitchFamily="18" charset="0"/>
              </a:rPr>
              <a:t>SCHEDE </a:t>
            </a:r>
            <a:r>
              <a:rPr lang="it-IT" sz="2400" b="1" u="sng" dirty="0">
                <a:solidFill>
                  <a:schemeClr val="tx1"/>
                </a:solidFill>
                <a:latin typeface="Times New Roman" panose="02020603050405020304" pitchFamily="18" charset="0"/>
                <a:cs typeface="Times New Roman" panose="02020603050405020304" pitchFamily="18" charset="0"/>
              </a:rPr>
              <a:t>Programmabili</a:t>
            </a:r>
            <a:r>
              <a:rPr lang="it-IT" sz="2400" b="1" u="sng" dirty="0">
                <a:solidFill>
                  <a:srgbClr val="FF0000"/>
                </a:solidFill>
                <a:latin typeface="Times New Roman" panose="02020603050405020304" pitchFamily="18" charset="0"/>
                <a:cs typeface="Times New Roman" panose="02020603050405020304" pitchFamily="18" charset="0"/>
              </a:rPr>
              <a:t> </a:t>
            </a:r>
            <a:r>
              <a:rPr lang="it-IT" sz="2400" b="1" dirty="0">
                <a:solidFill>
                  <a:srgbClr val="FF0000"/>
                </a:solidFill>
                <a:latin typeface="Times New Roman" panose="02020603050405020304" pitchFamily="18" charset="0"/>
                <a:cs typeface="Times New Roman" panose="02020603050405020304" pitchFamily="18" charset="0"/>
              </a:rPr>
              <a:t>si consigliano Kit semplici</a:t>
            </a:r>
            <a:r>
              <a:rPr lang="it-IT" sz="2400" b="1" dirty="0" smtClean="0">
                <a:solidFill>
                  <a:srgbClr val="FF0000"/>
                </a:solidFill>
                <a:latin typeface="Times New Roman" panose="02020603050405020304" pitchFamily="18" charset="0"/>
                <a:cs typeface="Times New Roman" panose="02020603050405020304" pitchFamily="18" charset="0"/>
              </a:rPr>
              <a:t>:</a:t>
            </a:r>
            <a:r>
              <a:rPr lang="it-IT" sz="2400" dirty="0" smtClean="0">
                <a:latin typeface="Times New Roman" panose="02020603050405020304" pitchFamily="18" charset="0"/>
                <a:cs typeface="Times New Roman" panose="02020603050405020304" pitchFamily="18" charset="0"/>
              </a:rPr>
              <a:t> </a:t>
            </a:r>
            <a:endParaRPr lang="it-IT" sz="2400" dirty="0">
              <a:latin typeface="Times New Roman" panose="02020603050405020304" pitchFamily="18" charset="0"/>
              <a:cs typeface="Times New Roman" panose="02020603050405020304" pitchFamily="18" charset="0"/>
            </a:endParaRPr>
          </a:p>
          <a:p>
            <a:r>
              <a:rPr lang="it-IT" sz="2400" b="1" dirty="0">
                <a:solidFill>
                  <a:srgbClr val="FF0000"/>
                </a:solidFill>
                <a:latin typeface="Times New Roman" panose="02020603050405020304" pitchFamily="18" charset="0"/>
                <a:cs typeface="Times New Roman" panose="02020603050405020304" pitchFamily="18" charset="0"/>
              </a:rPr>
              <a:t>Maker kit Versione 2 sensori che interagiscono con la realtà (blocchettini delle costruzioni)</a:t>
            </a:r>
          </a:p>
          <a:p>
            <a:pPr marL="171450" indent="-171450">
              <a:buFont typeface="Wingdings" panose="05000000000000000000" pitchFamily="2" charset="2"/>
              <a:buChar char="q"/>
            </a:pPr>
            <a:r>
              <a:rPr lang="it-IT" sz="2400" b="1" dirty="0">
                <a:solidFill>
                  <a:schemeClr val="tx1"/>
                </a:solidFill>
                <a:latin typeface="Times New Roman" panose="02020603050405020304" pitchFamily="18" charset="0"/>
                <a:cs typeface="Times New Roman" panose="02020603050405020304" pitchFamily="18" charset="0"/>
              </a:rPr>
              <a:t>Micro Arduino</a:t>
            </a:r>
          </a:p>
          <a:p>
            <a:endParaRPr lang="it-IT" dirty="0"/>
          </a:p>
        </p:txBody>
      </p:sp>
    </p:spTree>
    <p:extLst>
      <p:ext uri="{BB962C8B-B14F-4D97-AF65-F5344CB8AC3E}">
        <p14:creationId xmlns:p14="http://schemas.microsoft.com/office/powerpoint/2010/main" val="2201182187"/>
      </p:ext>
    </p:extLst>
  </p:cSld>
  <p:clrMapOvr>
    <a:masterClrMapping/>
  </p:clrMapOvr>
</p:sld>
</file>

<file path=ppt/theme/theme1.xml><?xml version="1.0" encoding="utf-8"?>
<a:theme xmlns:a="http://schemas.openxmlformats.org/drawingml/2006/main" name="Cadwal template">
  <a:themeElements>
    <a:clrScheme name="DGCASIS">
      <a:dk1>
        <a:srgbClr val="000000"/>
      </a:dk1>
      <a:lt1>
        <a:srgbClr val="FFFFFF"/>
      </a:lt1>
      <a:dk2>
        <a:srgbClr val="666666"/>
      </a:dk2>
      <a:lt2>
        <a:srgbClr val="999999"/>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1440</TotalTime>
  <Words>1377</Words>
  <Application>Microsoft Office PowerPoint</Application>
  <PresentationFormat>Presentazione su schermo (4:3)</PresentationFormat>
  <Paragraphs>79</Paragraphs>
  <Slides>19</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19</vt:i4>
      </vt:variant>
    </vt:vector>
  </HeadingPairs>
  <TitlesOfParts>
    <vt:vector size="27" baseType="lpstr">
      <vt:lpstr>ＭＳ Ｐゴシック</vt:lpstr>
      <vt:lpstr>Arial</vt:lpstr>
      <vt:lpstr>Calibri</vt:lpstr>
      <vt:lpstr>Karla</vt:lpstr>
      <vt:lpstr>Montserrat</vt:lpstr>
      <vt:lpstr>Times New Roman</vt:lpstr>
      <vt:lpstr>Wingdings</vt:lpstr>
      <vt:lpstr>Cadwal template</vt:lpstr>
      <vt:lpstr>Scienza, tecnologia, ingegneria e matematica nei piani di lezione STEM della Primaria: ESEMPIO DI PROGETTO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progetto STEM</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nuovi professionali: dalla normativa all’attuazione</dc:title>
  <dc:creator>MIUR</dc:creator>
  <cp:lastModifiedBy>Biagio</cp:lastModifiedBy>
  <cp:revision>50</cp:revision>
  <dcterms:created xsi:type="dcterms:W3CDTF">2019-11-05T14:36:17Z</dcterms:created>
  <dcterms:modified xsi:type="dcterms:W3CDTF">2021-12-02T12:37:30Z</dcterms:modified>
</cp:coreProperties>
</file>